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4.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notesSlides/notesSlide5.xml" ContentType="application/vnd.openxmlformats-officedocument.presentationml.notesSlide+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comments/modernComment_267_F5CB85E2.xml" ContentType="application/vnd.ms-powerpoint.comment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notesSlides/notesSlide6.xml" ContentType="application/vnd.openxmlformats-officedocument.presentationml.notesSlide+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notesSlides/notesSlide7.xml" ContentType="application/vnd.openxmlformats-officedocument.presentationml.notesSlide+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notesSlides/notesSlide8.xml" ContentType="application/vnd.openxmlformats-officedocument.presentationml.notesSlide+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notesSlides/notesSlide9.xml" ContentType="application/vnd.openxmlformats-officedocument.presentationml.notesSlide+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notesSlides/notesSlide10.xml" ContentType="application/vnd.openxmlformats-officedocument.presentationml.notesSlide+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notesSlides/notesSlide11.xml" ContentType="application/vnd.openxmlformats-officedocument.presentationml.notesSl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2" r:id="rId5"/>
  </p:sldMasterIdLst>
  <p:notesMasterIdLst>
    <p:notesMasterId r:id="rId119"/>
  </p:notesMasterIdLst>
  <p:sldIdLst>
    <p:sldId id="262" r:id="rId6"/>
    <p:sldId id="650" r:id="rId7"/>
    <p:sldId id="268" r:id="rId8"/>
    <p:sldId id="258" r:id="rId9"/>
    <p:sldId id="263" r:id="rId10"/>
    <p:sldId id="267" r:id="rId11"/>
    <p:sldId id="273" r:id="rId12"/>
    <p:sldId id="266" r:id="rId13"/>
    <p:sldId id="276" r:id="rId14"/>
    <p:sldId id="282" r:id="rId15"/>
    <p:sldId id="291" r:id="rId16"/>
    <p:sldId id="292" r:id="rId17"/>
    <p:sldId id="293" r:id="rId18"/>
    <p:sldId id="289" r:id="rId19"/>
    <p:sldId id="294" r:id="rId20"/>
    <p:sldId id="295" r:id="rId21"/>
    <p:sldId id="296" r:id="rId22"/>
    <p:sldId id="297" r:id="rId23"/>
    <p:sldId id="298" r:id="rId24"/>
    <p:sldId id="299" r:id="rId25"/>
    <p:sldId id="300" r:id="rId26"/>
    <p:sldId id="308" r:id="rId27"/>
    <p:sldId id="612" r:id="rId28"/>
    <p:sldId id="301" r:id="rId29"/>
    <p:sldId id="302" r:id="rId30"/>
    <p:sldId id="330" r:id="rId31"/>
    <p:sldId id="605" r:id="rId32"/>
    <p:sldId id="338" r:id="rId33"/>
    <p:sldId id="376" r:id="rId34"/>
    <p:sldId id="379" r:id="rId35"/>
    <p:sldId id="381" r:id="rId36"/>
    <p:sldId id="408" r:id="rId37"/>
    <p:sldId id="437" r:id="rId38"/>
    <p:sldId id="619" r:id="rId39"/>
    <p:sldId id="613" r:id="rId40"/>
    <p:sldId id="610" r:id="rId41"/>
    <p:sldId id="611" r:id="rId42"/>
    <p:sldId id="614" r:id="rId43"/>
    <p:sldId id="452" r:id="rId44"/>
    <p:sldId id="412" r:id="rId45"/>
    <p:sldId id="260" r:id="rId46"/>
    <p:sldId id="620" r:id="rId47"/>
    <p:sldId id="405" r:id="rId48"/>
    <p:sldId id="264" r:id="rId49"/>
    <p:sldId id="641" r:id="rId50"/>
    <p:sldId id="450" r:id="rId51"/>
    <p:sldId id="451" r:id="rId52"/>
    <p:sldId id="438" r:id="rId53"/>
    <p:sldId id="439" r:id="rId54"/>
    <p:sldId id="440" r:id="rId55"/>
    <p:sldId id="427" r:id="rId56"/>
    <p:sldId id="441" r:id="rId57"/>
    <p:sldId id="443" r:id="rId58"/>
    <p:sldId id="444" r:id="rId59"/>
    <p:sldId id="446" r:id="rId60"/>
    <p:sldId id="445" r:id="rId61"/>
    <p:sldId id="627" r:id="rId62"/>
    <p:sldId id="448" r:id="rId63"/>
    <p:sldId id="615" r:id="rId64"/>
    <p:sldId id="636" r:id="rId65"/>
    <p:sldId id="372" r:id="rId66"/>
    <p:sldId id="373" r:id="rId67"/>
    <p:sldId id="642" r:id="rId68"/>
    <p:sldId id="617" r:id="rId69"/>
    <p:sldId id="616" r:id="rId70"/>
    <p:sldId id="649" r:id="rId71"/>
    <p:sldId id="387" r:id="rId72"/>
    <p:sldId id="389" r:id="rId73"/>
    <p:sldId id="644" r:id="rId74"/>
    <p:sldId id="643" r:id="rId75"/>
    <p:sldId id="397" r:id="rId76"/>
    <p:sldId id="645" r:id="rId77"/>
    <p:sldId id="621" r:id="rId78"/>
    <p:sldId id="462" r:id="rId79"/>
    <p:sldId id="624" r:id="rId80"/>
    <p:sldId id="472" r:id="rId81"/>
    <p:sldId id="351" r:id="rId82"/>
    <p:sldId id="623" r:id="rId83"/>
    <p:sldId id="475" r:id="rId84"/>
    <p:sldId id="483" r:id="rId85"/>
    <p:sldId id="383" r:id="rId86"/>
    <p:sldId id="625" r:id="rId87"/>
    <p:sldId id="628" r:id="rId88"/>
    <p:sldId id="629" r:id="rId89"/>
    <p:sldId id="630" r:id="rId90"/>
    <p:sldId id="631" r:id="rId91"/>
    <p:sldId id="646" r:id="rId92"/>
    <p:sldId id="635" r:id="rId93"/>
    <p:sldId id="647" r:id="rId94"/>
    <p:sldId id="648" r:id="rId95"/>
    <p:sldId id="632" r:id="rId96"/>
    <p:sldId id="638" r:id="rId97"/>
    <p:sldId id="626" r:id="rId98"/>
    <p:sldId id="320" r:id="rId99"/>
    <p:sldId id="322" r:id="rId100"/>
    <p:sldId id="323" r:id="rId101"/>
    <p:sldId id="324" r:id="rId102"/>
    <p:sldId id="325" r:id="rId103"/>
    <p:sldId id="326" r:id="rId104"/>
    <p:sldId id="354" r:id="rId105"/>
    <p:sldId id="355" r:id="rId106"/>
    <p:sldId id="344" r:id="rId107"/>
    <p:sldId id="347" r:id="rId108"/>
    <p:sldId id="333" r:id="rId109"/>
    <p:sldId id="332" r:id="rId110"/>
    <p:sldId id="335" r:id="rId111"/>
    <p:sldId id="639" r:id="rId112"/>
    <p:sldId id="336" r:id="rId113"/>
    <p:sldId id="339" r:id="rId114"/>
    <p:sldId id="341" r:id="rId115"/>
    <p:sldId id="342" r:id="rId116"/>
    <p:sldId id="343" r:id="rId117"/>
    <p:sldId id="256" r:id="rId1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92769C-E3F0-1E82-D62A-FF0A00C535B6}" name="Laurie-Anne Méthot" initials="LAM" userId="Laurie-Anne Méthot" providerId="None"/>
  <p188:author id="{1B5EF1D5-3399-C556-C547-5A85EA358CDC}" name="Laurie-Anne Méthot" initials="LM" userId="S::laurie.anne.methot@cegeptr.qc.ca::784ea3d8-d7cf-4afc-a855-3b0588948a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mon-David Girard" initials="SG" lastIdx="2" clrIdx="0">
    <p:extLst>
      <p:ext uri="{19B8F6BF-5375-455C-9EA6-DF929625EA0E}">
        <p15:presenceInfo xmlns:p15="http://schemas.microsoft.com/office/powerpoint/2012/main" userId="S::simon.david.girard@cegeptr.qc.ca::5eadeea5-d302-49b6-a17b-98e0749fda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26" autoAdjust="0"/>
    <p:restoredTop sz="94721"/>
  </p:normalViewPr>
  <p:slideViewPr>
    <p:cSldViewPr snapToGrid="0" snapToObjects="1">
      <p:cViewPr varScale="1">
        <p:scale>
          <a:sx n="71" d="100"/>
          <a:sy n="71" d="100"/>
        </p:scale>
        <p:origin x="360"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notesMaster" Target="notesMasters/notesMaster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commentAuthors" Target="commentAuthors.xml"/><Relationship Id="rId125"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A" dirty="0"/>
              <a:t>Résistance mécanique en fonction de</a:t>
            </a:r>
            <a:r>
              <a:rPr lang="fr-CA" baseline="0" dirty="0"/>
              <a:t> la température et du temps de vieillissement artificiel 6061</a:t>
            </a:r>
            <a:endParaRPr lang="fr-CA" dirty="0"/>
          </a:p>
        </c:rich>
      </c:tx>
      <c:layout>
        <c:manualLayout>
          <c:xMode val="edge"/>
          <c:yMode val="edge"/>
          <c:x val="0.108065335580059"/>
          <c:y val="2.064896755162241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7998032832454"/>
          <c:y val="0.1897172951450396"/>
          <c:w val="0.51246605357300923"/>
          <c:h val="0.50917125403572339"/>
        </c:manualLayout>
      </c:layout>
      <c:scatterChart>
        <c:scatterStyle val="lineMarker"/>
        <c:varyColors val="0"/>
        <c:ser>
          <c:idx val="0"/>
          <c:order val="0"/>
          <c:tx>
            <c:strRef>
              <c:f>Feuil1!$C$86:$C$89</c:f>
              <c:strCache>
                <c:ptCount val="4"/>
                <c:pt idx="0">
                  <c:v>Température  °C</c:v>
                </c:pt>
                <c:pt idx="1">
                  <c:v>260</c:v>
                </c:pt>
              </c:strCache>
            </c:strRef>
          </c:tx>
          <c:spPr>
            <a:ln w="19050" cap="rnd">
              <a:solidFill>
                <a:schemeClr val="tx1">
                  <a:alpha val="97000"/>
                </a:schemeClr>
              </a:solidFill>
              <a:round/>
            </a:ln>
            <a:effectLst/>
          </c:spPr>
          <c:marker>
            <c:symbol val="circle"/>
            <c:size val="5"/>
            <c:spPr>
              <a:solidFill>
                <a:schemeClr val="tx1"/>
              </a:solidFill>
              <a:ln w="9525">
                <a:solidFill>
                  <a:schemeClr val="accent1"/>
                </a:solidFill>
              </a:ln>
              <a:effectLst/>
            </c:spPr>
          </c:marker>
          <c:xVal>
            <c:numRef>
              <c:f>Feuil1!$B$90:$B$107</c:f>
              <c:numCache>
                <c:formatCode>General</c:formatCode>
                <c:ptCount val="18"/>
                <c:pt idx="0">
                  <c:v>0.1</c:v>
                </c:pt>
                <c:pt idx="1">
                  <c:v>0.25</c:v>
                </c:pt>
                <c:pt idx="2">
                  <c:v>0.38</c:v>
                </c:pt>
                <c:pt idx="3">
                  <c:v>0.5</c:v>
                </c:pt>
                <c:pt idx="4">
                  <c:v>1</c:v>
                </c:pt>
                <c:pt idx="5">
                  <c:v>2</c:v>
                </c:pt>
                <c:pt idx="6">
                  <c:v>5</c:v>
                </c:pt>
                <c:pt idx="7">
                  <c:v>8</c:v>
                </c:pt>
                <c:pt idx="8">
                  <c:v>10</c:v>
                </c:pt>
                <c:pt idx="9">
                  <c:v>12</c:v>
                </c:pt>
                <c:pt idx="10">
                  <c:v>20</c:v>
                </c:pt>
                <c:pt idx="11">
                  <c:v>100</c:v>
                </c:pt>
                <c:pt idx="12">
                  <c:v>900</c:v>
                </c:pt>
              </c:numCache>
            </c:numRef>
          </c:xVal>
          <c:yVal>
            <c:numRef>
              <c:f>Feuil1!$C$90:$C$107</c:f>
              <c:numCache>
                <c:formatCode>General</c:formatCode>
                <c:ptCount val="18"/>
                <c:pt idx="0">
                  <c:v>248</c:v>
                </c:pt>
                <c:pt idx="1">
                  <c:v>244</c:v>
                </c:pt>
                <c:pt idx="2">
                  <c:v>240</c:v>
                </c:pt>
                <c:pt idx="3">
                  <c:v>237</c:v>
                </c:pt>
                <c:pt idx="4">
                  <c:v>229</c:v>
                </c:pt>
                <c:pt idx="5">
                  <c:v>221</c:v>
                </c:pt>
                <c:pt idx="6">
                  <c:v>209</c:v>
                </c:pt>
                <c:pt idx="7">
                  <c:v>202</c:v>
                </c:pt>
                <c:pt idx="8">
                  <c:v>199</c:v>
                </c:pt>
                <c:pt idx="9">
                  <c:v>196</c:v>
                </c:pt>
                <c:pt idx="10">
                  <c:v>188</c:v>
                </c:pt>
              </c:numCache>
            </c:numRef>
          </c:yVal>
          <c:smooth val="0"/>
          <c:extLst>
            <c:ext xmlns:c16="http://schemas.microsoft.com/office/drawing/2014/chart" uri="{C3380CC4-5D6E-409C-BE32-E72D297353CC}">
              <c16:uniqueId val="{00000000-896F-4058-8B54-C87BA07FCC93}"/>
            </c:ext>
          </c:extLst>
        </c:ser>
        <c:ser>
          <c:idx val="1"/>
          <c:order val="1"/>
          <c:tx>
            <c:strRef>
              <c:f>Feuil1!$D$86:$D$89</c:f>
              <c:strCache>
                <c:ptCount val="4"/>
                <c:pt idx="0">
                  <c:v>Température  °C</c:v>
                </c:pt>
                <c:pt idx="1">
                  <c:v>205</c:v>
                </c:pt>
              </c:strCache>
            </c:strRef>
          </c:tx>
          <c:spPr>
            <a:ln w="19050" cap="rnd">
              <a:solidFill>
                <a:schemeClr val="bg1">
                  <a:lumMod val="75000"/>
                </a:schemeClr>
              </a:solidFill>
              <a:round/>
            </a:ln>
            <a:effectLst/>
          </c:spPr>
          <c:marker>
            <c:symbol val="circle"/>
            <c:size val="5"/>
            <c:spPr>
              <a:solidFill>
                <a:schemeClr val="bg1">
                  <a:lumMod val="75000"/>
                </a:schemeClr>
              </a:solidFill>
              <a:ln w="9525">
                <a:solidFill>
                  <a:schemeClr val="accent2"/>
                </a:solidFill>
              </a:ln>
              <a:effectLst/>
            </c:spPr>
          </c:marker>
          <c:xVal>
            <c:numRef>
              <c:f>Feuil1!$B$90:$B$107</c:f>
              <c:numCache>
                <c:formatCode>General</c:formatCode>
                <c:ptCount val="18"/>
                <c:pt idx="0">
                  <c:v>0.1</c:v>
                </c:pt>
                <c:pt idx="1">
                  <c:v>0.25</c:v>
                </c:pt>
                <c:pt idx="2">
                  <c:v>0.38</c:v>
                </c:pt>
                <c:pt idx="3">
                  <c:v>0.5</c:v>
                </c:pt>
                <c:pt idx="4">
                  <c:v>1</c:v>
                </c:pt>
                <c:pt idx="5">
                  <c:v>2</c:v>
                </c:pt>
                <c:pt idx="6">
                  <c:v>5</c:v>
                </c:pt>
                <c:pt idx="7">
                  <c:v>8</c:v>
                </c:pt>
                <c:pt idx="8">
                  <c:v>10</c:v>
                </c:pt>
                <c:pt idx="9">
                  <c:v>12</c:v>
                </c:pt>
                <c:pt idx="10">
                  <c:v>20</c:v>
                </c:pt>
                <c:pt idx="11">
                  <c:v>100</c:v>
                </c:pt>
                <c:pt idx="12">
                  <c:v>900</c:v>
                </c:pt>
              </c:numCache>
            </c:numRef>
          </c:xVal>
          <c:yVal>
            <c:numRef>
              <c:f>Feuil1!$D$90:$D$107</c:f>
              <c:numCache>
                <c:formatCode>General</c:formatCode>
                <c:ptCount val="18"/>
                <c:pt idx="0">
                  <c:v>248</c:v>
                </c:pt>
                <c:pt idx="1">
                  <c:v>270</c:v>
                </c:pt>
                <c:pt idx="2">
                  <c:v>288</c:v>
                </c:pt>
                <c:pt idx="3">
                  <c:v>292</c:v>
                </c:pt>
                <c:pt idx="4">
                  <c:v>287</c:v>
                </c:pt>
                <c:pt idx="5">
                  <c:v>279</c:v>
                </c:pt>
                <c:pt idx="6">
                  <c:v>270</c:v>
                </c:pt>
                <c:pt idx="7">
                  <c:v>266</c:v>
                </c:pt>
                <c:pt idx="8">
                  <c:v>264</c:v>
                </c:pt>
                <c:pt idx="9">
                  <c:v>262.5</c:v>
                </c:pt>
                <c:pt idx="10">
                  <c:v>258</c:v>
                </c:pt>
                <c:pt idx="11">
                  <c:v>245</c:v>
                </c:pt>
                <c:pt idx="12">
                  <c:v>228</c:v>
                </c:pt>
              </c:numCache>
            </c:numRef>
          </c:yVal>
          <c:smooth val="0"/>
          <c:extLst>
            <c:ext xmlns:c16="http://schemas.microsoft.com/office/drawing/2014/chart" uri="{C3380CC4-5D6E-409C-BE32-E72D297353CC}">
              <c16:uniqueId val="{00000001-896F-4058-8B54-C87BA07FCC93}"/>
            </c:ext>
          </c:extLst>
        </c:ser>
        <c:ser>
          <c:idx val="2"/>
          <c:order val="2"/>
          <c:tx>
            <c:strRef>
              <c:f>Feuil1!$E$86:$E$89</c:f>
              <c:strCache>
                <c:ptCount val="4"/>
                <c:pt idx="0">
                  <c:v>Température  °C</c:v>
                </c:pt>
                <c:pt idx="1">
                  <c:v>170</c:v>
                </c:pt>
              </c:strCache>
            </c:strRef>
          </c:tx>
          <c:spPr>
            <a:ln w="19050" cap="rnd">
              <a:solidFill>
                <a:schemeClr val="accent1"/>
              </a:solidFill>
              <a:round/>
            </a:ln>
            <a:effectLst/>
          </c:spPr>
          <c:marker>
            <c:symbol val="circle"/>
            <c:size val="5"/>
            <c:spPr>
              <a:solidFill>
                <a:schemeClr val="accent3"/>
              </a:solidFill>
              <a:ln w="9525">
                <a:solidFill>
                  <a:schemeClr val="accent3"/>
                </a:solidFill>
              </a:ln>
              <a:effectLst/>
            </c:spPr>
          </c:marker>
          <c:xVal>
            <c:numRef>
              <c:f>Feuil1!$B$90:$B$107</c:f>
              <c:numCache>
                <c:formatCode>General</c:formatCode>
                <c:ptCount val="18"/>
                <c:pt idx="0">
                  <c:v>0.1</c:v>
                </c:pt>
                <c:pt idx="1">
                  <c:v>0.25</c:v>
                </c:pt>
                <c:pt idx="2">
                  <c:v>0.38</c:v>
                </c:pt>
                <c:pt idx="3">
                  <c:v>0.5</c:v>
                </c:pt>
                <c:pt idx="4">
                  <c:v>1</c:v>
                </c:pt>
                <c:pt idx="5">
                  <c:v>2</c:v>
                </c:pt>
                <c:pt idx="6">
                  <c:v>5</c:v>
                </c:pt>
                <c:pt idx="7">
                  <c:v>8</c:v>
                </c:pt>
                <c:pt idx="8">
                  <c:v>10</c:v>
                </c:pt>
                <c:pt idx="9">
                  <c:v>12</c:v>
                </c:pt>
                <c:pt idx="10">
                  <c:v>20</c:v>
                </c:pt>
                <c:pt idx="11">
                  <c:v>100</c:v>
                </c:pt>
                <c:pt idx="12">
                  <c:v>900</c:v>
                </c:pt>
              </c:numCache>
            </c:numRef>
          </c:xVal>
          <c:yVal>
            <c:numRef>
              <c:f>Feuil1!$E$90:$E$107</c:f>
              <c:numCache>
                <c:formatCode>General</c:formatCode>
                <c:ptCount val="18"/>
                <c:pt idx="0">
                  <c:v>248</c:v>
                </c:pt>
                <c:pt idx="1">
                  <c:v>248</c:v>
                </c:pt>
                <c:pt idx="2">
                  <c:v>250</c:v>
                </c:pt>
                <c:pt idx="3">
                  <c:v>252</c:v>
                </c:pt>
                <c:pt idx="4">
                  <c:v>266</c:v>
                </c:pt>
                <c:pt idx="5">
                  <c:v>279</c:v>
                </c:pt>
                <c:pt idx="6">
                  <c:v>295</c:v>
                </c:pt>
                <c:pt idx="7">
                  <c:v>305</c:v>
                </c:pt>
                <c:pt idx="8">
                  <c:v>307</c:v>
                </c:pt>
                <c:pt idx="9">
                  <c:v>305</c:v>
                </c:pt>
                <c:pt idx="10">
                  <c:v>298</c:v>
                </c:pt>
                <c:pt idx="11">
                  <c:v>285</c:v>
                </c:pt>
                <c:pt idx="12">
                  <c:v>272</c:v>
                </c:pt>
              </c:numCache>
            </c:numRef>
          </c:yVal>
          <c:smooth val="0"/>
          <c:extLst>
            <c:ext xmlns:c16="http://schemas.microsoft.com/office/drawing/2014/chart" uri="{C3380CC4-5D6E-409C-BE32-E72D297353CC}">
              <c16:uniqueId val="{00000002-896F-4058-8B54-C87BA07FCC93}"/>
            </c:ext>
          </c:extLst>
        </c:ser>
        <c:ser>
          <c:idx val="3"/>
          <c:order val="3"/>
          <c:tx>
            <c:strRef>
              <c:f>Feuil1!$F$86:$F$89</c:f>
              <c:strCache>
                <c:ptCount val="4"/>
                <c:pt idx="0">
                  <c:v>Température  °C</c:v>
                </c:pt>
                <c:pt idx="1">
                  <c:v>150</c:v>
                </c:pt>
              </c:strCache>
            </c:strRef>
          </c:tx>
          <c:spPr>
            <a:ln w="19050" cap="rnd">
              <a:solidFill>
                <a:schemeClr val="accent2">
                  <a:lumMod val="75000"/>
                </a:schemeClr>
              </a:solidFill>
              <a:round/>
            </a:ln>
            <a:effectLst/>
          </c:spPr>
          <c:marker>
            <c:symbol val="circle"/>
            <c:size val="5"/>
            <c:spPr>
              <a:solidFill>
                <a:schemeClr val="accent4"/>
              </a:solidFill>
              <a:ln w="9525">
                <a:solidFill>
                  <a:schemeClr val="accent4"/>
                </a:solidFill>
              </a:ln>
              <a:effectLst/>
            </c:spPr>
          </c:marker>
          <c:xVal>
            <c:numRef>
              <c:f>Feuil1!$B$90:$B$107</c:f>
              <c:numCache>
                <c:formatCode>General</c:formatCode>
                <c:ptCount val="18"/>
                <c:pt idx="0">
                  <c:v>0.1</c:v>
                </c:pt>
                <c:pt idx="1">
                  <c:v>0.25</c:v>
                </c:pt>
                <c:pt idx="2">
                  <c:v>0.38</c:v>
                </c:pt>
                <c:pt idx="3">
                  <c:v>0.5</c:v>
                </c:pt>
                <c:pt idx="4">
                  <c:v>1</c:v>
                </c:pt>
                <c:pt idx="5">
                  <c:v>2</c:v>
                </c:pt>
                <c:pt idx="6">
                  <c:v>5</c:v>
                </c:pt>
                <c:pt idx="7">
                  <c:v>8</c:v>
                </c:pt>
                <c:pt idx="8">
                  <c:v>10</c:v>
                </c:pt>
                <c:pt idx="9">
                  <c:v>12</c:v>
                </c:pt>
                <c:pt idx="10">
                  <c:v>20</c:v>
                </c:pt>
                <c:pt idx="11">
                  <c:v>100</c:v>
                </c:pt>
                <c:pt idx="12">
                  <c:v>900</c:v>
                </c:pt>
              </c:numCache>
            </c:numRef>
          </c:xVal>
          <c:yVal>
            <c:numRef>
              <c:f>Feuil1!$F$90:$F$107</c:f>
              <c:numCache>
                <c:formatCode>General</c:formatCode>
                <c:ptCount val="18"/>
                <c:pt idx="0">
                  <c:v>248</c:v>
                </c:pt>
                <c:pt idx="1">
                  <c:v>248</c:v>
                </c:pt>
                <c:pt idx="2">
                  <c:v>249</c:v>
                </c:pt>
                <c:pt idx="3">
                  <c:v>250</c:v>
                </c:pt>
                <c:pt idx="4">
                  <c:v>263</c:v>
                </c:pt>
                <c:pt idx="5">
                  <c:v>273</c:v>
                </c:pt>
                <c:pt idx="6">
                  <c:v>284</c:v>
                </c:pt>
                <c:pt idx="7">
                  <c:v>289.5</c:v>
                </c:pt>
                <c:pt idx="8">
                  <c:v>292</c:v>
                </c:pt>
                <c:pt idx="9">
                  <c:v>293.5</c:v>
                </c:pt>
                <c:pt idx="10">
                  <c:v>299</c:v>
                </c:pt>
                <c:pt idx="11">
                  <c:v>312</c:v>
                </c:pt>
                <c:pt idx="12">
                  <c:v>300</c:v>
                </c:pt>
              </c:numCache>
            </c:numRef>
          </c:yVal>
          <c:smooth val="0"/>
          <c:extLst>
            <c:ext xmlns:c16="http://schemas.microsoft.com/office/drawing/2014/chart" uri="{C3380CC4-5D6E-409C-BE32-E72D297353CC}">
              <c16:uniqueId val="{00000003-896F-4058-8B54-C87BA07FCC93}"/>
            </c:ext>
          </c:extLst>
        </c:ser>
        <c:dLbls>
          <c:showLegendKey val="0"/>
          <c:showVal val="0"/>
          <c:showCatName val="0"/>
          <c:showSerName val="0"/>
          <c:showPercent val="0"/>
          <c:showBubbleSize val="0"/>
        </c:dLbls>
        <c:axId val="114273247"/>
        <c:axId val="114277823"/>
      </c:scatterChart>
      <c:valAx>
        <c:axId val="114273247"/>
        <c:scaling>
          <c:logBase val="10"/>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277823"/>
        <c:crosses val="autoZero"/>
        <c:crossBetween val="midCat"/>
      </c:valAx>
      <c:valAx>
        <c:axId val="114277823"/>
        <c:scaling>
          <c:orientation val="minMax"/>
          <c:min val="17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4273247"/>
        <c:crossesAt val="0.1"/>
        <c:crossBetween val="midCat"/>
      </c:valAx>
      <c:spPr>
        <a:noFill/>
        <a:ln>
          <a:noFill/>
        </a:ln>
        <a:effectLst/>
      </c:spPr>
    </c:plotArea>
    <c:legend>
      <c:legendPos val="b"/>
      <c:layout>
        <c:manualLayout>
          <c:xMode val="edge"/>
          <c:yMode val="edge"/>
          <c:x val="0.17584567254053327"/>
          <c:y val="0.81939561392196292"/>
          <c:w val="0.63802321973901321"/>
          <c:h val="0.108808018168782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accent1"/>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267_F5CB85E2.xml><?xml version="1.0" encoding="utf-8"?>
<p188:cmLst xmlns:a="http://schemas.openxmlformats.org/drawingml/2006/main" xmlns:r="http://schemas.openxmlformats.org/officeDocument/2006/relationships" xmlns:p188="http://schemas.microsoft.com/office/powerpoint/2018/8/main">
  <p188:cm id="{BF41E7E3-09E7-46B8-BB20-DD6F5758A9AD}" authorId="{1B5EF1D5-3399-C556-C547-5A85EA358CDC}" status="resolved" created="2023-01-09T20:57:49.381" complete="100000">
    <ac:txMkLst xmlns:ac="http://schemas.microsoft.com/office/drawing/2013/main/command">
      <pc:docMk xmlns:pc="http://schemas.microsoft.com/office/powerpoint/2013/main/command"/>
      <pc:sldMk xmlns:pc="http://schemas.microsoft.com/office/powerpoint/2013/main/command" cId="4123756002" sldId="615"/>
      <ac:spMk id="3" creationId="{E845E3A7-76C8-4E55-BD48-2659B3EEABA9}"/>
      <ac:txMk cp="535">
        <ac:context len="580" hash="3196491351"/>
      </ac:txMk>
    </ac:txMkLst>
    <p188:pos x="5723985" y="4447935"/>
    <p188:txBody>
      <a:bodyPr/>
      <a:lstStyle/>
      <a:p>
        <a:r>
          <a:rPr lang="fr-CA"/>
          <a:t>Spécifier que c'est des genre de rayures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9</a:t>
            </a:fld>
            <a:endParaRPr lang="fr-FR"/>
          </a:p>
        </p:txBody>
      </p:sp>
    </p:spTree>
    <p:extLst>
      <p:ext uri="{BB962C8B-B14F-4D97-AF65-F5344CB8AC3E}">
        <p14:creationId xmlns:p14="http://schemas.microsoft.com/office/powerpoint/2010/main" val="3843704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2FE91513-A099-4891-824D-4E123E7D4912}" type="slidenum">
              <a:rPr lang="fr-FR" smtClean="0"/>
              <a:pPr>
                <a:defRPr/>
              </a:pPr>
              <a:t>103</a:t>
            </a:fld>
            <a:endParaRPr lang="fr-FR"/>
          </a:p>
        </p:txBody>
      </p:sp>
    </p:spTree>
    <p:extLst>
      <p:ext uri="{BB962C8B-B14F-4D97-AF65-F5344CB8AC3E}">
        <p14:creationId xmlns:p14="http://schemas.microsoft.com/office/powerpoint/2010/main" val="3205422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5CDB283-E549-4246-B74F-F29DD7BA3316}" type="slidenum">
              <a:rPr lang="fr-FR"/>
              <a:pPr/>
              <a:t>105</a:t>
            </a:fld>
            <a:endParaRPr lang="fr-FR"/>
          </a:p>
        </p:txBody>
      </p:sp>
      <p:sp>
        <p:nvSpPr>
          <p:cNvPr id="26627" name="Rectangle 2"/>
          <p:cNvSpPr>
            <a:spLocks noGrp="1" noRot="1" noChangeAspect="1" noChangeArrowheads="1" noTextEdit="1"/>
          </p:cNvSpPr>
          <p:nvPr>
            <p:ph type="sldImg"/>
          </p:nvPr>
        </p:nvSpPr>
        <p:spPr>
          <a:xfrm>
            <a:off x="457200" y="720725"/>
            <a:ext cx="6400800" cy="3600450"/>
          </a:xfrm>
          <a:ln/>
        </p:spPr>
      </p:sp>
      <p:sp>
        <p:nvSpPr>
          <p:cNvPr id="26628"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12</a:t>
            </a:fld>
            <a:endParaRPr lang="fr-FR"/>
          </a:p>
        </p:txBody>
      </p:sp>
    </p:spTree>
    <p:extLst>
      <p:ext uri="{BB962C8B-B14F-4D97-AF65-F5344CB8AC3E}">
        <p14:creationId xmlns:p14="http://schemas.microsoft.com/office/powerpoint/2010/main" val="244932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41EACC5-A89D-4411-AD43-5495965511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1500">
                <a:solidFill>
                  <a:schemeClr val="tx1"/>
                </a:solidFill>
                <a:latin typeface="Arial" panose="020B0604020202020204" pitchFamily="34" charset="0"/>
              </a:defRPr>
            </a:lvl1pPr>
            <a:lvl2pPr marL="742950" indent="-285750" defTabSz="965200" eaLnBrk="0" hangingPunct="0">
              <a:defRPr sz="1500">
                <a:solidFill>
                  <a:schemeClr val="tx1"/>
                </a:solidFill>
                <a:latin typeface="Arial" panose="020B0604020202020204" pitchFamily="34" charset="0"/>
              </a:defRPr>
            </a:lvl2pPr>
            <a:lvl3pPr marL="1143000" indent="-228600" defTabSz="965200" eaLnBrk="0" hangingPunct="0">
              <a:defRPr sz="1500">
                <a:solidFill>
                  <a:schemeClr val="tx1"/>
                </a:solidFill>
                <a:latin typeface="Arial" panose="020B0604020202020204" pitchFamily="34" charset="0"/>
              </a:defRPr>
            </a:lvl3pPr>
            <a:lvl4pPr marL="1600200" indent="-228600" defTabSz="965200" eaLnBrk="0" hangingPunct="0">
              <a:defRPr sz="1500">
                <a:solidFill>
                  <a:schemeClr val="tx1"/>
                </a:solidFill>
                <a:latin typeface="Arial" panose="020B0604020202020204" pitchFamily="34" charset="0"/>
              </a:defRPr>
            </a:lvl4pPr>
            <a:lvl5pPr marL="2057400" indent="-228600" defTabSz="965200" eaLnBrk="0" hangingPunct="0">
              <a:defRPr sz="1500">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sz="1500">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sz="1500">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sz="1500">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sz="1500">
                <a:solidFill>
                  <a:schemeClr val="tx1"/>
                </a:solidFill>
                <a:latin typeface="Arial" panose="020B0604020202020204" pitchFamily="34" charset="0"/>
              </a:defRPr>
            </a:lvl9pPr>
          </a:lstStyle>
          <a:p>
            <a:pPr eaLnBrk="1" hangingPunct="1"/>
            <a:fld id="{BCDE35E6-407E-401F-B346-9D6A655963F6}" type="slidenum">
              <a:rPr lang="fr-CA" altLang="fr-FR" sz="1300"/>
              <a:pPr eaLnBrk="1" hangingPunct="1"/>
              <a:t>22</a:t>
            </a:fld>
            <a:endParaRPr lang="fr-CA" altLang="fr-FR" sz="1300"/>
          </a:p>
        </p:txBody>
      </p:sp>
      <p:sp>
        <p:nvSpPr>
          <p:cNvPr id="40963" name="Rectangle 2">
            <a:extLst>
              <a:ext uri="{FF2B5EF4-FFF2-40B4-BE49-F238E27FC236}">
                <a16:creationId xmlns:a16="http://schemas.microsoft.com/office/drawing/2014/main" id="{B802E346-7C34-4E6F-A291-FC2A0812CC37}"/>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7A28988-31D4-479E-BCC6-64278FAE5F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pPr>
              <a:defRPr/>
            </a:pPr>
            <a:fld id="{05E4E44D-61A6-4D75-A0EF-C3B85881328C}" type="slidenum">
              <a:rPr lang="fr-FR" smtClean="0"/>
              <a:pPr>
                <a:defRPr/>
              </a:pPr>
              <a:t>29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3796520E-044C-4D9D-9E97-AAC9E8A62987}" type="slidenum">
              <a:rPr lang="fr-FR" smtClean="0"/>
              <a:pPr/>
              <a:t>48</a:t>
            </a:fld>
            <a:endParaRPr lang="fr-F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24856F29-CBA5-4789-847A-6146B56DE516}" type="slidenum">
              <a:rPr lang="fr-FR" smtClean="0"/>
              <a:pPr>
                <a:defRPr/>
              </a:pPr>
              <a:t>62</a:t>
            </a:fld>
            <a:endParaRPr lang="fr-FR"/>
          </a:p>
        </p:txBody>
      </p:sp>
    </p:spTree>
    <p:extLst>
      <p:ext uri="{BB962C8B-B14F-4D97-AF65-F5344CB8AC3E}">
        <p14:creationId xmlns:p14="http://schemas.microsoft.com/office/powerpoint/2010/main" val="2447609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defTabSz="989013"/>
            <a:fld id="{661008E4-39E2-462A-A529-4BCFE1EB5930}" type="slidenum">
              <a:rPr lang="fr-FR" smtClean="0"/>
              <a:pPr defTabSz="989013"/>
              <a:t>68</a:t>
            </a:fld>
            <a:endParaRPr lang="fr-FR"/>
          </a:p>
        </p:txBody>
      </p:sp>
      <p:sp>
        <p:nvSpPr>
          <p:cNvPr id="102403" name="Rectangle 2"/>
          <p:cNvSpPr>
            <a:spLocks noGrp="1" noRot="1" noChangeAspect="1" noChangeArrowheads="1" noTextEdit="1"/>
          </p:cNvSpPr>
          <p:nvPr>
            <p:ph type="sldImg"/>
          </p:nvPr>
        </p:nvSpPr>
        <p:spPr>
          <a:xfrm>
            <a:off x="457200" y="719138"/>
            <a:ext cx="6400800" cy="3600450"/>
          </a:xfrm>
          <a:ln/>
        </p:spPr>
      </p:sp>
      <p:sp>
        <p:nvSpPr>
          <p:cNvPr id="102404" name="Rectangle 3"/>
          <p:cNvSpPr>
            <a:spLocks noGrp="1" noChangeArrowheads="1"/>
          </p:cNvSpPr>
          <p:nvPr>
            <p:ph type="body" idx="1"/>
          </p:nvPr>
        </p:nvSpPr>
        <p:spPr>
          <a:xfrm>
            <a:off x="733425" y="4560888"/>
            <a:ext cx="5848350" cy="4321175"/>
          </a:xfrm>
          <a:noFill/>
          <a:ln/>
        </p:spPr>
        <p:txBody>
          <a:bodyPr/>
          <a:lstStyle/>
          <a:p>
            <a:pPr eaLnBrk="1" hangingPunct="1"/>
            <a:endParaRPr lang="fr-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e l'image des diapositives 1"/>
          <p:cNvSpPr>
            <a:spLocks noGrp="1" noRot="1" noChangeAspect="1" noTextEdit="1"/>
          </p:cNvSpPr>
          <p:nvPr>
            <p:ph type="sldImg"/>
          </p:nvPr>
        </p:nvSpPr>
        <p:spPr>
          <a:xfrm>
            <a:off x="457200" y="719138"/>
            <a:ext cx="6400800" cy="3600450"/>
          </a:xfrm>
          <a:ln/>
        </p:spPr>
      </p:sp>
      <p:sp>
        <p:nvSpPr>
          <p:cNvPr id="106499" name="Espace réservé des commentaires 2"/>
          <p:cNvSpPr>
            <a:spLocks noGrp="1"/>
          </p:cNvSpPr>
          <p:nvPr>
            <p:ph type="body" idx="1"/>
          </p:nvPr>
        </p:nvSpPr>
        <p:spPr>
          <a:noFill/>
          <a:ln/>
        </p:spPr>
        <p:txBody>
          <a:bodyPr/>
          <a:lstStyle/>
          <a:p>
            <a:endParaRPr lang="fr-CA"/>
          </a:p>
        </p:txBody>
      </p:sp>
      <p:sp>
        <p:nvSpPr>
          <p:cNvPr id="106500" name="Espace réservé du numéro de diapositive 3"/>
          <p:cNvSpPr>
            <a:spLocks noGrp="1"/>
          </p:cNvSpPr>
          <p:nvPr>
            <p:ph type="sldNum" sz="quarter" idx="5"/>
          </p:nvPr>
        </p:nvSpPr>
        <p:spPr>
          <a:noFill/>
        </p:spPr>
        <p:txBody>
          <a:bodyPr/>
          <a:lstStyle/>
          <a:p>
            <a:pPr defTabSz="989013"/>
            <a:fld id="{41D12075-F82E-4DB1-9AE4-CF855E14CBC8}" type="slidenum">
              <a:rPr lang="fr-FR" smtClean="0"/>
              <a:pPr defTabSz="989013"/>
              <a:t>71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89013"/>
            <a:fld id="{23C18561-A346-4D99-9A81-5712166FD69D}" type="slidenum">
              <a:rPr lang="fr-FR" smtClean="0"/>
              <a:pPr defTabSz="989013"/>
              <a:t>79</a:t>
            </a:fld>
            <a:endParaRPr lang="fr-FR"/>
          </a:p>
        </p:txBody>
      </p:sp>
      <p:sp>
        <p:nvSpPr>
          <p:cNvPr id="84995" name="Rectangle 2"/>
          <p:cNvSpPr>
            <a:spLocks noGrp="1" noRot="1" noChangeAspect="1" noChangeArrowheads="1" noTextEdit="1"/>
          </p:cNvSpPr>
          <p:nvPr>
            <p:ph type="sldImg"/>
          </p:nvPr>
        </p:nvSpPr>
        <p:spPr>
          <a:xfrm>
            <a:off x="457200" y="719138"/>
            <a:ext cx="6400800" cy="3600450"/>
          </a:xfrm>
          <a:ln/>
        </p:spPr>
      </p:sp>
      <p:sp>
        <p:nvSpPr>
          <p:cNvPr id="8499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5260245-3B9C-42C4-B370-77A82A967F47}"/>
              </a:ext>
            </a:extLst>
          </p:cNvPr>
          <p:cNvSpPr>
            <a:spLocks noGrp="1"/>
          </p:cNvSpPr>
          <p:nvPr>
            <p:ph sz="half" idx="1"/>
          </p:nvPr>
        </p:nvSpPr>
        <p:spPr>
          <a:xfrm>
            <a:off x="230156" y="1089238"/>
            <a:ext cx="5718109" cy="4882359"/>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F69CA75D-356C-4F51-A5C4-0FE4C83B625C}"/>
              </a:ext>
            </a:extLst>
          </p:cNvPr>
          <p:cNvSpPr>
            <a:spLocks noGrp="1"/>
          </p:cNvSpPr>
          <p:nvPr>
            <p:ph sz="half" idx="2"/>
          </p:nvPr>
        </p:nvSpPr>
        <p:spPr>
          <a:xfrm>
            <a:off x="6172200" y="1089238"/>
            <a:ext cx="5789645" cy="4882359"/>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8" name="Rectangle 7">
            <a:extLst>
              <a:ext uri="{FF2B5EF4-FFF2-40B4-BE49-F238E27FC236}">
                <a16:creationId xmlns:a16="http://schemas.microsoft.com/office/drawing/2014/main" id="{32646831-B587-4E7C-A192-048BA554F8E6}"/>
              </a:ext>
            </a:extLst>
          </p:cNvPr>
          <p:cNvSpPr/>
          <p:nvPr/>
        </p:nvSpPr>
        <p:spPr>
          <a:xfrm>
            <a:off x="1" y="-123823"/>
            <a:ext cx="12192000" cy="1033669"/>
          </a:xfrm>
          <a:prstGeom prst="rect">
            <a:avLst/>
          </a:prstGeom>
          <a:solidFill>
            <a:srgbClr val="E6EAED"/>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dirty="0"/>
          </a:p>
        </p:txBody>
      </p:sp>
      <p:sp>
        <p:nvSpPr>
          <p:cNvPr id="12" name="Espace réservé du numéro de diapositive 6">
            <a:extLst>
              <a:ext uri="{FF2B5EF4-FFF2-40B4-BE49-F238E27FC236}">
                <a16:creationId xmlns:a16="http://schemas.microsoft.com/office/drawing/2014/main" id="{8927048B-1A43-47EB-AC19-E59D112B5467}"/>
              </a:ext>
            </a:extLst>
          </p:cNvPr>
          <p:cNvSpPr>
            <a:spLocks noGrp="1"/>
          </p:cNvSpPr>
          <p:nvPr>
            <p:ph type="sldNum" sz="quarter" idx="12"/>
          </p:nvPr>
        </p:nvSpPr>
        <p:spPr>
          <a:xfrm>
            <a:off x="9206204" y="6276260"/>
            <a:ext cx="2743200" cy="365125"/>
          </a:xfrm>
          <a:prstGeom prst="rect">
            <a:avLst/>
          </a:prstGeom>
        </p:spPr>
        <p:txBody>
          <a:bodyPr/>
          <a:lstStyle>
            <a:lvl1pPr algn="r">
              <a:defRPr>
                <a:solidFill>
                  <a:srgbClr val="002060"/>
                </a:solidFill>
              </a:defRPr>
            </a:lvl1pPr>
          </a:lstStyle>
          <a:p>
            <a:fld id="{4153EF90-284E-46D7-8F4B-6A93B2A052B3}" type="slidenum">
              <a:rPr lang="fr-CA" smtClean="0"/>
              <a:pPr/>
              <a:t>‹n°›</a:t>
            </a:fld>
            <a:endParaRPr lang="fr-CA" dirty="0"/>
          </a:p>
        </p:txBody>
      </p:sp>
      <p:pic>
        <p:nvPicPr>
          <p:cNvPr id="13" name="Image 12">
            <a:extLst>
              <a:ext uri="{FF2B5EF4-FFF2-40B4-BE49-F238E27FC236}">
                <a16:creationId xmlns:a16="http://schemas.microsoft.com/office/drawing/2014/main" id="{45482203-0ECA-468B-9877-E9CDE99776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075" y="6112526"/>
            <a:ext cx="1213616" cy="533774"/>
          </a:xfrm>
          <a:prstGeom prst="rect">
            <a:avLst/>
          </a:prstGeom>
        </p:spPr>
      </p:pic>
      <p:sp>
        <p:nvSpPr>
          <p:cNvPr id="10" name="Titre 1">
            <a:extLst>
              <a:ext uri="{FF2B5EF4-FFF2-40B4-BE49-F238E27FC236}">
                <a16:creationId xmlns:a16="http://schemas.microsoft.com/office/drawing/2014/main" id="{535492DF-C5CA-45A6-A466-81AFD7EBD5EA}"/>
              </a:ext>
            </a:extLst>
          </p:cNvPr>
          <p:cNvSpPr>
            <a:spLocks noGrp="1"/>
          </p:cNvSpPr>
          <p:nvPr>
            <p:ph type="title" hasCustomPrompt="1"/>
          </p:nvPr>
        </p:nvSpPr>
        <p:spPr>
          <a:xfrm>
            <a:off x="600075" y="182732"/>
            <a:ext cx="11349328" cy="703681"/>
          </a:xfrm>
          <a:prstGeom prst="rect">
            <a:avLst/>
          </a:prstGeom>
        </p:spPr>
        <p:txBody>
          <a:bodyPr/>
          <a:lstStyle>
            <a:lvl1pPr algn="l">
              <a:defRPr lang="fr-CA" sz="3300" b="1" dirty="0">
                <a:solidFill>
                  <a:srgbClr val="002060"/>
                </a:solidFill>
              </a:defRPr>
            </a:lvl1pPr>
          </a:lstStyle>
          <a:p>
            <a:pPr algn="l"/>
            <a:r>
              <a:rPr lang="fr-CA" sz="3300" b="1" dirty="0">
                <a:solidFill>
                  <a:srgbClr val="002060"/>
                </a:solidFill>
                <a:latin typeface="+mn-lt"/>
              </a:rPr>
              <a:t>Titre</a:t>
            </a:r>
          </a:p>
        </p:txBody>
      </p:sp>
    </p:spTree>
    <p:extLst>
      <p:ext uri="{BB962C8B-B14F-4D97-AF65-F5344CB8AC3E}">
        <p14:creationId xmlns:p14="http://schemas.microsoft.com/office/powerpoint/2010/main" val="350875936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8297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897011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Titre de section">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24B9E9C-549B-42A5-9E53-239FF5CAD9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0497" b="19382"/>
          <a:stretch/>
        </p:blipFill>
        <p:spPr>
          <a:xfrm>
            <a:off x="3448387" y="-4762"/>
            <a:ext cx="8743613"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7640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8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276797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8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980007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436872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38582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86340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2314403"/>
            <a:ext cx="4973877" cy="3546070"/>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2314403"/>
            <a:ext cx="4973877" cy="3546070"/>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84097" y="2905086"/>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8" y="3762880"/>
            <a:ext cx="4471791" cy="1817586"/>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98595" y="2193195"/>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09492" y="2905086"/>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66276" y="3762880"/>
            <a:ext cx="4517721" cy="1817585"/>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3037039" y="219171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2">
            <a:extLst>
              <a:ext uri="{FF2B5EF4-FFF2-40B4-BE49-F238E27FC236}">
                <a16:creationId xmlns:a16="http://schemas.microsoft.com/office/drawing/2014/main" id="{F7CE719E-D862-4DEB-BDD6-D64796478FCB}"/>
              </a:ext>
            </a:extLst>
          </p:cNvPr>
          <p:cNvSpPr>
            <a:spLocks noGrp="1"/>
          </p:cNvSpPr>
          <p:nvPr>
            <p:ph type="body" idx="18"/>
          </p:nvPr>
        </p:nvSpPr>
        <p:spPr>
          <a:xfrm>
            <a:off x="838200" y="1449419"/>
            <a:ext cx="9821449" cy="608336"/>
          </a:xfrm>
        </p:spPr>
        <p:txBody>
          <a:bodyPr anchor="t">
            <a:normAutofit/>
          </a:bodyPr>
          <a:lstStyle>
            <a:lvl1pPr marL="0" indent="0" algn="l">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Tree>
    <p:extLst>
      <p:ext uri="{BB962C8B-B14F-4D97-AF65-F5344CB8AC3E}">
        <p14:creationId xmlns:p14="http://schemas.microsoft.com/office/powerpoint/2010/main" val="639624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2314403"/>
            <a:ext cx="4973877" cy="3546070"/>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2314403"/>
            <a:ext cx="4973877" cy="3546070"/>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84097" y="2905086"/>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8" y="3762880"/>
            <a:ext cx="4471791" cy="1817586"/>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98595" y="2193195"/>
            <a:ext cx="576197" cy="49672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09492" y="2905086"/>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66276" y="3762880"/>
            <a:ext cx="4517721" cy="1817585"/>
          </a:xfrm>
        </p:spPr>
        <p:txBody>
          <a:bodyPr anchor="t">
            <a:normAutofit/>
          </a:bodyPr>
          <a:lstStyle>
            <a:lvl1pPr marL="0" indent="0" algn="ctr">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3037039" y="2191714"/>
            <a:ext cx="576197" cy="49672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2">
            <a:extLst>
              <a:ext uri="{FF2B5EF4-FFF2-40B4-BE49-F238E27FC236}">
                <a16:creationId xmlns:a16="http://schemas.microsoft.com/office/drawing/2014/main" id="{F0564247-949E-49DA-970C-0CCA57C6E4A4}"/>
              </a:ext>
            </a:extLst>
          </p:cNvPr>
          <p:cNvSpPr>
            <a:spLocks noGrp="1"/>
          </p:cNvSpPr>
          <p:nvPr>
            <p:ph type="body" idx="18"/>
          </p:nvPr>
        </p:nvSpPr>
        <p:spPr>
          <a:xfrm>
            <a:off x="838200" y="1449419"/>
            <a:ext cx="9821449" cy="608336"/>
          </a:xfrm>
        </p:spPr>
        <p:txBody>
          <a:bodyPr anchor="t">
            <a:normAutofit/>
          </a:bodyPr>
          <a:lstStyle>
            <a:lvl1pPr marL="0" indent="0" algn="l">
              <a:buNone/>
              <a:defRPr sz="18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Tree>
    <p:extLst>
      <p:ext uri="{BB962C8B-B14F-4D97-AF65-F5344CB8AC3E}">
        <p14:creationId xmlns:p14="http://schemas.microsoft.com/office/powerpoint/2010/main" val="1743263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105656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793461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1041430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87403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553117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947066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179152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3768089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 id="2147483671" r:id="rId16"/>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0241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oleObject" Target="../embeddings/oleObject1.bin"/><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slideLayout" Target="../slideLayouts/slideLayout9.xml"/><Relationship Id="rId2" Type="http://schemas.openxmlformats.org/officeDocument/2006/relationships/tags" Target="../tags/tag94.xml"/><Relationship Id="rId16" Type="http://schemas.openxmlformats.org/officeDocument/2006/relationships/tags" Target="../tags/tag108.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tags" Target="../tags/tag107.xml"/><Relationship Id="rId10" Type="http://schemas.openxmlformats.org/officeDocument/2006/relationships/tags" Target="../tags/tag102.xml"/><Relationship Id="rId19" Type="http://schemas.openxmlformats.org/officeDocument/2006/relationships/image" Target="../media/image9.pn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s>
</file>

<file path=ppt/slides/_rels/slide100.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tags" Target="../tags/tag923.xml"/><Relationship Id="rId7" Type="http://schemas.openxmlformats.org/officeDocument/2006/relationships/slideLayout" Target="../slideLayouts/slideLayout9.xml"/><Relationship Id="rId2" Type="http://schemas.openxmlformats.org/officeDocument/2006/relationships/tags" Target="../tags/tag922.xml"/><Relationship Id="rId1" Type="http://schemas.openxmlformats.org/officeDocument/2006/relationships/tags" Target="../tags/tag921.xml"/><Relationship Id="rId6" Type="http://schemas.openxmlformats.org/officeDocument/2006/relationships/tags" Target="../tags/tag926.xml"/><Relationship Id="rId5" Type="http://schemas.openxmlformats.org/officeDocument/2006/relationships/tags" Target="../tags/tag925.xml"/><Relationship Id="rId4" Type="http://schemas.openxmlformats.org/officeDocument/2006/relationships/tags" Target="../tags/tag924.xml"/></Relationships>
</file>

<file path=ppt/slides/_rels/slide101.xml.rels><?xml version="1.0" encoding="UTF-8" standalone="yes"?>
<Relationships xmlns="http://schemas.openxmlformats.org/package/2006/relationships"><Relationship Id="rId3" Type="http://schemas.openxmlformats.org/officeDocument/2006/relationships/tags" Target="../tags/tag929.xml"/><Relationship Id="rId2" Type="http://schemas.openxmlformats.org/officeDocument/2006/relationships/tags" Target="../tags/tag928.xml"/><Relationship Id="rId1" Type="http://schemas.openxmlformats.org/officeDocument/2006/relationships/tags" Target="../tags/tag927.xml"/><Relationship Id="rId5" Type="http://schemas.openxmlformats.org/officeDocument/2006/relationships/slideLayout" Target="../slideLayouts/slideLayout9.xml"/><Relationship Id="rId4" Type="http://schemas.openxmlformats.org/officeDocument/2006/relationships/tags" Target="../tags/tag930.xml"/></Relationships>
</file>

<file path=ppt/slides/_rels/slide102.xml.rels><?xml version="1.0" encoding="UTF-8" standalone="yes"?>
<Relationships xmlns="http://schemas.openxmlformats.org/package/2006/relationships"><Relationship Id="rId3" Type="http://schemas.openxmlformats.org/officeDocument/2006/relationships/tags" Target="../tags/tag933.xml"/><Relationship Id="rId2" Type="http://schemas.openxmlformats.org/officeDocument/2006/relationships/tags" Target="../tags/tag932.xml"/><Relationship Id="rId1" Type="http://schemas.openxmlformats.org/officeDocument/2006/relationships/tags" Target="../tags/tag931.xml"/><Relationship Id="rId5" Type="http://schemas.openxmlformats.org/officeDocument/2006/relationships/slideLayout" Target="../slideLayouts/slideLayout4.xml"/><Relationship Id="rId4" Type="http://schemas.openxmlformats.org/officeDocument/2006/relationships/tags" Target="../tags/tag934.xml"/></Relationships>
</file>

<file path=ppt/slides/_rels/slide103.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937.xml"/><Relationship Id="rId7" Type="http://schemas.openxmlformats.org/officeDocument/2006/relationships/slideLayout" Target="../slideLayouts/slideLayout9.xml"/><Relationship Id="rId2" Type="http://schemas.openxmlformats.org/officeDocument/2006/relationships/tags" Target="../tags/tag936.xml"/><Relationship Id="rId1" Type="http://schemas.openxmlformats.org/officeDocument/2006/relationships/tags" Target="../tags/tag935.xml"/><Relationship Id="rId6" Type="http://schemas.openxmlformats.org/officeDocument/2006/relationships/tags" Target="../tags/tag940.xml"/><Relationship Id="rId5" Type="http://schemas.openxmlformats.org/officeDocument/2006/relationships/tags" Target="../tags/tag939.xml"/><Relationship Id="rId4" Type="http://schemas.openxmlformats.org/officeDocument/2006/relationships/tags" Target="../tags/tag938.xml"/><Relationship Id="rId9" Type="http://schemas.openxmlformats.org/officeDocument/2006/relationships/image" Target="../media/image91.png"/></Relationships>
</file>

<file path=ppt/slides/_rels/slide104.xml.rels><?xml version="1.0" encoding="UTF-8" standalone="yes"?>
<Relationships xmlns="http://schemas.openxmlformats.org/package/2006/relationships"><Relationship Id="rId3" Type="http://schemas.openxmlformats.org/officeDocument/2006/relationships/tags" Target="../tags/tag943.xml"/><Relationship Id="rId2" Type="http://schemas.openxmlformats.org/officeDocument/2006/relationships/tags" Target="../tags/tag942.xml"/><Relationship Id="rId1" Type="http://schemas.openxmlformats.org/officeDocument/2006/relationships/tags" Target="../tags/tag941.xml"/><Relationship Id="rId5" Type="http://schemas.openxmlformats.org/officeDocument/2006/relationships/slideLayout" Target="../slideLayouts/slideLayout5.xml"/><Relationship Id="rId4" Type="http://schemas.openxmlformats.org/officeDocument/2006/relationships/tags" Target="../tags/tag944.xml"/></Relationships>
</file>

<file path=ppt/slides/_rels/slide105.xml.rels><?xml version="1.0" encoding="UTF-8" standalone="yes"?>
<Relationships xmlns="http://schemas.openxmlformats.org/package/2006/relationships"><Relationship Id="rId3" Type="http://schemas.openxmlformats.org/officeDocument/2006/relationships/tags" Target="../tags/tag947.xml"/><Relationship Id="rId2" Type="http://schemas.openxmlformats.org/officeDocument/2006/relationships/tags" Target="../tags/tag946.xml"/><Relationship Id="rId1" Type="http://schemas.openxmlformats.org/officeDocument/2006/relationships/tags" Target="../tags/tag945.xml"/><Relationship Id="rId6" Type="http://schemas.openxmlformats.org/officeDocument/2006/relationships/notesSlide" Target="../notesSlides/notesSlide11.xml"/><Relationship Id="rId5" Type="http://schemas.openxmlformats.org/officeDocument/2006/relationships/slideLayout" Target="../slideLayouts/slideLayout9.xml"/><Relationship Id="rId4" Type="http://schemas.openxmlformats.org/officeDocument/2006/relationships/tags" Target="../tags/tag948.xml"/></Relationships>
</file>

<file path=ppt/slides/_rels/slide106.xml.rels><?xml version="1.0" encoding="UTF-8" standalone="yes"?>
<Relationships xmlns="http://schemas.openxmlformats.org/package/2006/relationships"><Relationship Id="rId3" Type="http://schemas.openxmlformats.org/officeDocument/2006/relationships/tags" Target="../tags/tag951.xml"/><Relationship Id="rId2" Type="http://schemas.openxmlformats.org/officeDocument/2006/relationships/tags" Target="../tags/tag950.xml"/><Relationship Id="rId1" Type="http://schemas.openxmlformats.org/officeDocument/2006/relationships/tags" Target="../tags/tag949.xml"/><Relationship Id="rId5" Type="http://schemas.openxmlformats.org/officeDocument/2006/relationships/slideLayout" Target="../slideLayouts/slideLayout9.xml"/><Relationship Id="rId4" Type="http://schemas.openxmlformats.org/officeDocument/2006/relationships/tags" Target="../tags/tag952.xml"/></Relationships>
</file>

<file path=ppt/slides/_rels/slide10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955.xml"/><Relationship Id="rId7" Type="http://schemas.openxmlformats.org/officeDocument/2006/relationships/tags" Target="../tags/tag959.xml"/><Relationship Id="rId2" Type="http://schemas.openxmlformats.org/officeDocument/2006/relationships/tags" Target="../tags/tag954.xml"/><Relationship Id="rId1" Type="http://schemas.openxmlformats.org/officeDocument/2006/relationships/tags" Target="../tags/tag953.xml"/><Relationship Id="rId6" Type="http://schemas.openxmlformats.org/officeDocument/2006/relationships/tags" Target="../tags/tag958.xml"/><Relationship Id="rId5" Type="http://schemas.openxmlformats.org/officeDocument/2006/relationships/tags" Target="../tags/tag957.xml"/><Relationship Id="rId4" Type="http://schemas.openxmlformats.org/officeDocument/2006/relationships/tags" Target="../tags/tag956.xml"/><Relationship Id="rId9" Type="http://schemas.openxmlformats.org/officeDocument/2006/relationships/image" Target="../media/image95.jpeg"/></Relationships>
</file>

<file path=ppt/slides/_rels/slide108.xml.rels><?xml version="1.0" encoding="UTF-8" standalone="yes"?>
<Relationships xmlns="http://schemas.openxmlformats.org/package/2006/relationships"><Relationship Id="rId8" Type="http://schemas.openxmlformats.org/officeDocument/2006/relationships/tags" Target="../tags/tag967.xml"/><Relationship Id="rId3" Type="http://schemas.openxmlformats.org/officeDocument/2006/relationships/tags" Target="../tags/tag962.xml"/><Relationship Id="rId7" Type="http://schemas.openxmlformats.org/officeDocument/2006/relationships/tags" Target="../tags/tag966.xml"/><Relationship Id="rId2" Type="http://schemas.openxmlformats.org/officeDocument/2006/relationships/tags" Target="../tags/tag961.xml"/><Relationship Id="rId1" Type="http://schemas.openxmlformats.org/officeDocument/2006/relationships/tags" Target="../tags/tag960.xml"/><Relationship Id="rId6" Type="http://schemas.openxmlformats.org/officeDocument/2006/relationships/tags" Target="../tags/tag965.xml"/><Relationship Id="rId11" Type="http://schemas.openxmlformats.org/officeDocument/2006/relationships/image" Target="../media/image97.png"/><Relationship Id="rId5" Type="http://schemas.openxmlformats.org/officeDocument/2006/relationships/tags" Target="../tags/tag964.xml"/><Relationship Id="rId10" Type="http://schemas.openxmlformats.org/officeDocument/2006/relationships/image" Target="../media/image96.png"/><Relationship Id="rId4" Type="http://schemas.openxmlformats.org/officeDocument/2006/relationships/tags" Target="../tags/tag963.xml"/><Relationship Id="rId9"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8" Type="http://schemas.openxmlformats.org/officeDocument/2006/relationships/tags" Target="../tags/tag975.xml"/><Relationship Id="rId13" Type="http://schemas.openxmlformats.org/officeDocument/2006/relationships/image" Target="../media/image98.png"/><Relationship Id="rId3" Type="http://schemas.openxmlformats.org/officeDocument/2006/relationships/tags" Target="../tags/tag970.xml"/><Relationship Id="rId7" Type="http://schemas.openxmlformats.org/officeDocument/2006/relationships/tags" Target="../tags/tag974.xml"/><Relationship Id="rId12" Type="http://schemas.openxmlformats.org/officeDocument/2006/relationships/slideLayout" Target="../slideLayouts/slideLayout9.xml"/><Relationship Id="rId2" Type="http://schemas.openxmlformats.org/officeDocument/2006/relationships/tags" Target="../tags/tag969.xml"/><Relationship Id="rId1" Type="http://schemas.openxmlformats.org/officeDocument/2006/relationships/tags" Target="../tags/tag968.xml"/><Relationship Id="rId6" Type="http://schemas.openxmlformats.org/officeDocument/2006/relationships/tags" Target="../tags/tag973.xml"/><Relationship Id="rId11" Type="http://schemas.openxmlformats.org/officeDocument/2006/relationships/tags" Target="../tags/tag978.xml"/><Relationship Id="rId5" Type="http://schemas.openxmlformats.org/officeDocument/2006/relationships/tags" Target="../tags/tag972.xml"/><Relationship Id="rId10" Type="http://schemas.openxmlformats.org/officeDocument/2006/relationships/tags" Target="../tags/tag977.xml"/><Relationship Id="rId4" Type="http://schemas.openxmlformats.org/officeDocument/2006/relationships/tags" Target="../tags/tag971.xml"/><Relationship Id="rId9" Type="http://schemas.openxmlformats.org/officeDocument/2006/relationships/tags" Target="../tags/tag976.xml"/><Relationship Id="rId14" Type="http://schemas.openxmlformats.org/officeDocument/2006/relationships/image" Target="../media/image99.png"/></Relationships>
</file>

<file path=ppt/slides/_rels/slide11.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slideLayout" Target="../slideLayouts/slideLayout9.xml"/><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tags" Target="../tags/tag120.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5" Type="http://schemas.openxmlformats.org/officeDocument/2006/relationships/tags" Target="../tags/tag113.xml"/><Relationship Id="rId10" Type="http://schemas.openxmlformats.org/officeDocument/2006/relationships/tags" Target="../tags/tag118.xml"/><Relationship Id="rId4" Type="http://schemas.openxmlformats.org/officeDocument/2006/relationships/tags" Target="../tags/tag112.xml"/><Relationship Id="rId9" Type="http://schemas.openxmlformats.org/officeDocument/2006/relationships/tags" Target="../tags/tag117.xml"/></Relationships>
</file>

<file path=ppt/slides/_rels/slide110.xml.rels><?xml version="1.0" encoding="UTF-8" standalone="yes"?>
<Relationships xmlns="http://schemas.openxmlformats.org/package/2006/relationships"><Relationship Id="rId3" Type="http://schemas.openxmlformats.org/officeDocument/2006/relationships/tags" Target="../tags/tag981.xml"/><Relationship Id="rId2" Type="http://schemas.openxmlformats.org/officeDocument/2006/relationships/tags" Target="../tags/tag980.xml"/><Relationship Id="rId1" Type="http://schemas.openxmlformats.org/officeDocument/2006/relationships/tags" Target="../tags/tag979.xml"/><Relationship Id="rId5" Type="http://schemas.openxmlformats.org/officeDocument/2006/relationships/slideLayout" Target="../slideLayouts/slideLayout3.xml"/><Relationship Id="rId4" Type="http://schemas.openxmlformats.org/officeDocument/2006/relationships/tags" Target="../tags/tag982.xml"/></Relationships>
</file>

<file path=ppt/slides/_rels/slide111.xml.rels><?xml version="1.0" encoding="UTF-8" standalone="yes"?>
<Relationships xmlns="http://schemas.openxmlformats.org/package/2006/relationships"><Relationship Id="rId3" Type="http://schemas.openxmlformats.org/officeDocument/2006/relationships/tags" Target="../tags/tag985.xml"/><Relationship Id="rId2" Type="http://schemas.openxmlformats.org/officeDocument/2006/relationships/tags" Target="../tags/tag984.xml"/><Relationship Id="rId1" Type="http://schemas.openxmlformats.org/officeDocument/2006/relationships/tags" Target="../tags/tag983.xml"/><Relationship Id="rId5" Type="http://schemas.openxmlformats.org/officeDocument/2006/relationships/slideLayout" Target="../slideLayouts/slideLayout3.xml"/><Relationship Id="rId4" Type="http://schemas.openxmlformats.org/officeDocument/2006/relationships/tags" Target="../tags/tag986.xml"/></Relationships>
</file>

<file path=ppt/slides/_rels/slide112.xml.rels><?xml version="1.0" encoding="UTF-8" standalone="yes"?>
<Relationships xmlns="http://schemas.openxmlformats.org/package/2006/relationships"><Relationship Id="rId3" Type="http://schemas.openxmlformats.org/officeDocument/2006/relationships/tags" Target="../tags/tag989.xml"/><Relationship Id="rId2" Type="http://schemas.openxmlformats.org/officeDocument/2006/relationships/tags" Target="../tags/tag988.xml"/><Relationship Id="rId1" Type="http://schemas.openxmlformats.org/officeDocument/2006/relationships/tags" Target="../tags/tag987.xml"/><Relationship Id="rId6" Type="http://schemas.openxmlformats.org/officeDocument/2006/relationships/slideLayout" Target="../slideLayouts/slideLayout4.xml"/><Relationship Id="rId5" Type="http://schemas.openxmlformats.org/officeDocument/2006/relationships/tags" Target="../tags/tag991.xml"/><Relationship Id="rId4" Type="http://schemas.openxmlformats.org/officeDocument/2006/relationships/tags" Target="../tags/tag990.xml"/></Relationships>
</file>

<file path=ppt/slides/_rels/slide113.xml.rels><?xml version="1.0" encoding="UTF-8" standalone="yes"?>
<Relationships xmlns="http://schemas.openxmlformats.org/package/2006/relationships"><Relationship Id="rId8" Type="http://schemas.openxmlformats.org/officeDocument/2006/relationships/tags" Target="../tags/tag999.xml"/><Relationship Id="rId13" Type="http://schemas.openxmlformats.org/officeDocument/2006/relationships/tags" Target="../tags/tag1004.xml"/><Relationship Id="rId18" Type="http://schemas.openxmlformats.org/officeDocument/2006/relationships/tags" Target="../tags/tag1009.xml"/><Relationship Id="rId26" Type="http://schemas.openxmlformats.org/officeDocument/2006/relationships/image" Target="../media/image105.emf"/><Relationship Id="rId3" Type="http://schemas.openxmlformats.org/officeDocument/2006/relationships/tags" Target="../tags/tag994.xml"/><Relationship Id="rId21" Type="http://schemas.openxmlformats.org/officeDocument/2006/relationships/image" Target="../media/image100.jpeg"/><Relationship Id="rId7" Type="http://schemas.openxmlformats.org/officeDocument/2006/relationships/tags" Target="../tags/tag998.xml"/><Relationship Id="rId12" Type="http://schemas.openxmlformats.org/officeDocument/2006/relationships/tags" Target="../tags/tag1003.xml"/><Relationship Id="rId17" Type="http://schemas.openxmlformats.org/officeDocument/2006/relationships/tags" Target="../tags/tag1008.xml"/><Relationship Id="rId25" Type="http://schemas.openxmlformats.org/officeDocument/2006/relationships/image" Target="../media/image104.svg"/><Relationship Id="rId2" Type="http://schemas.openxmlformats.org/officeDocument/2006/relationships/tags" Target="../tags/tag993.xml"/><Relationship Id="rId16" Type="http://schemas.openxmlformats.org/officeDocument/2006/relationships/tags" Target="../tags/tag1007.xml"/><Relationship Id="rId20" Type="http://schemas.openxmlformats.org/officeDocument/2006/relationships/slideLayout" Target="../slideLayouts/slideLayout12.xml"/><Relationship Id="rId29" Type="http://schemas.openxmlformats.org/officeDocument/2006/relationships/image" Target="../media/image108.jpg"/><Relationship Id="rId1" Type="http://schemas.openxmlformats.org/officeDocument/2006/relationships/tags" Target="../tags/tag992.xml"/><Relationship Id="rId6" Type="http://schemas.openxmlformats.org/officeDocument/2006/relationships/tags" Target="../tags/tag997.xml"/><Relationship Id="rId11" Type="http://schemas.openxmlformats.org/officeDocument/2006/relationships/tags" Target="../tags/tag1002.xml"/><Relationship Id="rId24" Type="http://schemas.openxmlformats.org/officeDocument/2006/relationships/image" Target="../media/image103.png"/><Relationship Id="rId5" Type="http://schemas.openxmlformats.org/officeDocument/2006/relationships/tags" Target="../tags/tag996.xml"/><Relationship Id="rId15" Type="http://schemas.openxmlformats.org/officeDocument/2006/relationships/tags" Target="../tags/tag1006.xml"/><Relationship Id="rId23" Type="http://schemas.openxmlformats.org/officeDocument/2006/relationships/image" Target="../media/image102.jpeg"/><Relationship Id="rId28" Type="http://schemas.openxmlformats.org/officeDocument/2006/relationships/image" Target="../media/image107.jpeg"/><Relationship Id="rId10" Type="http://schemas.openxmlformats.org/officeDocument/2006/relationships/tags" Target="../tags/tag1001.xml"/><Relationship Id="rId19" Type="http://schemas.openxmlformats.org/officeDocument/2006/relationships/tags" Target="../tags/tag1010.xml"/><Relationship Id="rId4" Type="http://schemas.openxmlformats.org/officeDocument/2006/relationships/tags" Target="../tags/tag995.xml"/><Relationship Id="rId9" Type="http://schemas.openxmlformats.org/officeDocument/2006/relationships/tags" Target="../tags/tag1000.xml"/><Relationship Id="rId14" Type="http://schemas.openxmlformats.org/officeDocument/2006/relationships/tags" Target="../tags/tag1005.xml"/><Relationship Id="rId22" Type="http://schemas.openxmlformats.org/officeDocument/2006/relationships/image" Target="../media/image101.png"/><Relationship Id="rId27" Type="http://schemas.openxmlformats.org/officeDocument/2006/relationships/image" Target="../media/image106.jpeg"/></Relationships>
</file>

<file path=ppt/slides/_rels/slide12.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tags" Target="../tags/tag133.xml"/><Relationship Id="rId18" Type="http://schemas.openxmlformats.org/officeDocument/2006/relationships/tags" Target="../tags/tag138.xml"/><Relationship Id="rId26" Type="http://schemas.openxmlformats.org/officeDocument/2006/relationships/image" Target="../media/image11.png"/><Relationship Id="rId3" Type="http://schemas.openxmlformats.org/officeDocument/2006/relationships/tags" Target="../tags/tag123.xml"/><Relationship Id="rId21" Type="http://schemas.openxmlformats.org/officeDocument/2006/relationships/tags" Target="../tags/tag141.xml"/><Relationship Id="rId7" Type="http://schemas.openxmlformats.org/officeDocument/2006/relationships/tags" Target="../tags/tag127.xml"/><Relationship Id="rId12" Type="http://schemas.openxmlformats.org/officeDocument/2006/relationships/tags" Target="../tags/tag132.xml"/><Relationship Id="rId17" Type="http://schemas.openxmlformats.org/officeDocument/2006/relationships/tags" Target="../tags/tag137.xml"/><Relationship Id="rId25" Type="http://schemas.openxmlformats.org/officeDocument/2006/relationships/image" Target="../media/image10.png"/><Relationship Id="rId2" Type="http://schemas.openxmlformats.org/officeDocument/2006/relationships/tags" Target="../tags/tag122.xml"/><Relationship Id="rId16" Type="http://schemas.openxmlformats.org/officeDocument/2006/relationships/tags" Target="../tags/tag136.xml"/><Relationship Id="rId20" Type="http://schemas.openxmlformats.org/officeDocument/2006/relationships/tags" Target="../tags/tag140.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24" Type="http://schemas.openxmlformats.org/officeDocument/2006/relationships/notesSlide" Target="../notesSlides/notesSlide2.xml"/><Relationship Id="rId5" Type="http://schemas.openxmlformats.org/officeDocument/2006/relationships/tags" Target="../tags/tag125.xml"/><Relationship Id="rId15" Type="http://schemas.openxmlformats.org/officeDocument/2006/relationships/tags" Target="../tags/tag135.xml"/><Relationship Id="rId23" Type="http://schemas.openxmlformats.org/officeDocument/2006/relationships/slideLayout" Target="../slideLayouts/slideLayout9.xml"/><Relationship Id="rId10" Type="http://schemas.openxmlformats.org/officeDocument/2006/relationships/tags" Target="../tags/tag130.xml"/><Relationship Id="rId19" Type="http://schemas.openxmlformats.org/officeDocument/2006/relationships/tags" Target="../tags/tag139.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tags" Target="../tags/tag134.xml"/><Relationship Id="rId22" Type="http://schemas.openxmlformats.org/officeDocument/2006/relationships/tags" Target="../tags/tag14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145.xml"/><Relationship Id="rId7" Type="http://schemas.openxmlformats.org/officeDocument/2006/relationships/tags" Target="../tags/tag149.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s>
</file>

<file path=ppt/slides/_rels/slide14.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10" Type="http://schemas.openxmlformats.org/officeDocument/2006/relationships/image" Target="../media/image12.png"/><Relationship Id="rId4" Type="http://schemas.openxmlformats.org/officeDocument/2006/relationships/tags" Target="../tags/tag153.xml"/><Relationship Id="rId9"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slideLayout" Target="../slideLayouts/slideLayout4.xml"/><Relationship Id="rId4" Type="http://schemas.openxmlformats.org/officeDocument/2006/relationships/tags" Target="../tags/tag161.xml"/></Relationships>
</file>

<file path=ppt/slides/_rels/slide16.xml.rels><?xml version="1.0" encoding="UTF-8" standalone="yes"?>
<Relationships xmlns="http://schemas.openxmlformats.org/package/2006/relationships"><Relationship Id="rId8" Type="http://schemas.openxmlformats.org/officeDocument/2006/relationships/tags" Target="../tags/tag169.xml"/><Relationship Id="rId3" Type="http://schemas.openxmlformats.org/officeDocument/2006/relationships/tags" Target="../tags/tag164.xml"/><Relationship Id="rId7" Type="http://schemas.openxmlformats.org/officeDocument/2006/relationships/tags" Target="../tags/tag168.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image" Target="essai%20attaque0.jpg" TargetMode="External"/><Relationship Id="rId5" Type="http://schemas.openxmlformats.org/officeDocument/2006/relationships/tags" Target="../tags/tag166.xml"/><Relationship Id="rId10" Type="http://schemas.openxmlformats.org/officeDocument/2006/relationships/image" Target="../media/image13.jpeg"/><Relationship Id="rId4" Type="http://schemas.openxmlformats.org/officeDocument/2006/relationships/tags" Target="../tags/tag165.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172.xml"/><Relationship Id="rId7" Type="http://schemas.openxmlformats.org/officeDocument/2006/relationships/tags" Target="../tags/tag176.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5" Type="http://schemas.openxmlformats.org/officeDocument/2006/relationships/tags" Target="../tags/tag174.xml"/><Relationship Id="rId10" Type="http://schemas.openxmlformats.org/officeDocument/2006/relationships/image" Target="essai%20attaque0.jpg" TargetMode="External"/><Relationship Id="rId4" Type="http://schemas.openxmlformats.org/officeDocument/2006/relationships/tags" Target="../tags/tag173.xml"/><Relationship Id="rId9" Type="http://schemas.openxmlformats.org/officeDocument/2006/relationships/image" Target="../media/image14.jpeg"/></Relationships>
</file>

<file path=ppt/slides/_rels/slide18.xml.rels><?xml version="1.0" encoding="UTF-8" standalone="yes"?>
<Relationships xmlns="http://schemas.openxmlformats.org/package/2006/relationships"><Relationship Id="rId8" Type="http://schemas.openxmlformats.org/officeDocument/2006/relationships/tags" Target="../tags/tag184.xml"/><Relationship Id="rId3" Type="http://schemas.openxmlformats.org/officeDocument/2006/relationships/tags" Target="../tags/tag179.xml"/><Relationship Id="rId7" Type="http://schemas.openxmlformats.org/officeDocument/2006/relationships/tags" Target="../tags/tag18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image" Target="../media/image15.png"/><Relationship Id="rId5" Type="http://schemas.openxmlformats.org/officeDocument/2006/relationships/tags" Target="../tags/tag181.xml"/><Relationship Id="rId10" Type="http://schemas.openxmlformats.org/officeDocument/2006/relationships/slideLayout" Target="../slideLayouts/slideLayout10.xml"/><Relationship Id="rId4" Type="http://schemas.openxmlformats.org/officeDocument/2006/relationships/tags" Target="../tags/tag180.xml"/><Relationship Id="rId9" Type="http://schemas.openxmlformats.org/officeDocument/2006/relationships/tags" Target="../tags/tag185.xml"/></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tags" Target="../tags/tag188.xml"/><Relationship Id="rId7" Type="http://schemas.openxmlformats.org/officeDocument/2006/relationships/image" Target="../media/image16.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slideLayout" Target="../slideLayouts/slideLayout9.xml"/><Relationship Id="rId5" Type="http://schemas.openxmlformats.org/officeDocument/2006/relationships/tags" Target="../tags/tag190.xml"/><Relationship Id="rId4" Type="http://schemas.openxmlformats.org/officeDocument/2006/relationships/tags" Target="../tags/tag1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3" Type="http://schemas.openxmlformats.org/officeDocument/2006/relationships/tags" Target="../tags/tag203.xml"/><Relationship Id="rId18" Type="http://schemas.openxmlformats.org/officeDocument/2006/relationships/tags" Target="../tags/tag208.xml"/><Relationship Id="rId26" Type="http://schemas.openxmlformats.org/officeDocument/2006/relationships/tags" Target="../tags/tag216.xml"/><Relationship Id="rId39" Type="http://schemas.openxmlformats.org/officeDocument/2006/relationships/tags" Target="../tags/tag229.xml"/><Relationship Id="rId21" Type="http://schemas.openxmlformats.org/officeDocument/2006/relationships/tags" Target="../tags/tag211.xml"/><Relationship Id="rId34" Type="http://schemas.openxmlformats.org/officeDocument/2006/relationships/tags" Target="../tags/tag224.xml"/><Relationship Id="rId42" Type="http://schemas.openxmlformats.org/officeDocument/2006/relationships/tags" Target="../tags/tag232.xml"/><Relationship Id="rId47" Type="http://schemas.openxmlformats.org/officeDocument/2006/relationships/tags" Target="../tags/tag237.xml"/><Relationship Id="rId50" Type="http://schemas.openxmlformats.org/officeDocument/2006/relationships/tags" Target="../tags/tag240.xml"/><Relationship Id="rId55" Type="http://schemas.openxmlformats.org/officeDocument/2006/relationships/tags" Target="../tags/tag245.xml"/><Relationship Id="rId7" Type="http://schemas.openxmlformats.org/officeDocument/2006/relationships/tags" Target="../tags/tag197.xml"/><Relationship Id="rId2" Type="http://schemas.openxmlformats.org/officeDocument/2006/relationships/tags" Target="../tags/tag192.xml"/><Relationship Id="rId16" Type="http://schemas.openxmlformats.org/officeDocument/2006/relationships/tags" Target="../tags/tag206.xml"/><Relationship Id="rId29" Type="http://schemas.openxmlformats.org/officeDocument/2006/relationships/tags" Target="../tags/tag219.xml"/><Relationship Id="rId11" Type="http://schemas.openxmlformats.org/officeDocument/2006/relationships/tags" Target="../tags/tag201.xml"/><Relationship Id="rId24" Type="http://schemas.openxmlformats.org/officeDocument/2006/relationships/tags" Target="../tags/tag214.xml"/><Relationship Id="rId32" Type="http://schemas.openxmlformats.org/officeDocument/2006/relationships/tags" Target="../tags/tag222.xml"/><Relationship Id="rId37" Type="http://schemas.openxmlformats.org/officeDocument/2006/relationships/tags" Target="../tags/tag227.xml"/><Relationship Id="rId40" Type="http://schemas.openxmlformats.org/officeDocument/2006/relationships/tags" Target="../tags/tag230.xml"/><Relationship Id="rId45" Type="http://schemas.openxmlformats.org/officeDocument/2006/relationships/tags" Target="../tags/tag235.xml"/><Relationship Id="rId53" Type="http://schemas.openxmlformats.org/officeDocument/2006/relationships/tags" Target="../tags/tag243.xml"/><Relationship Id="rId5" Type="http://schemas.openxmlformats.org/officeDocument/2006/relationships/tags" Target="../tags/tag195.xml"/><Relationship Id="rId19" Type="http://schemas.openxmlformats.org/officeDocument/2006/relationships/tags" Target="../tags/tag209.xml"/><Relationship Id="rId4" Type="http://schemas.openxmlformats.org/officeDocument/2006/relationships/tags" Target="../tags/tag194.xml"/><Relationship Id="rId9" Type="http://schemas.openxmlformats.org/officeDocument/2006/relationships/tags" Target="../tags/tag199.xml"/><Relationship Id="rId14" Type="http://schemas.openxmlformats.org/officeDocument/2006/relationships/tags" Target="../tags/tag204.xml"/><Relationship Id="rId22" Type="http://schemas.openxmlformats.org/officeDocument/2006/relationships/tags" Target="../tags/tag212.xml"/><Relationship Id="rId27" Type="http://schemas.openxmlformats.org/officeDocument/2006/relationships/tags" Target="../tags/tag217.xml"/><Relationship Id="rId30" Type="http://schemas.openxmlformats.org/officeDocument/2006/relationships/tags" Target="../tags/tag220.xml"/><Relationship Id="rId35" Type="http://schemas.openxmlformats.org/officeDocument/2006/relationships/tags" Target="../tags/tag225.xml"/><Relationship Id="rId43" Type="http://schemas.openxmlformats.org/officeDocument/2006/relationships/tags" Target="../tags/tag233.xml"/><Relationship Id="rId48" Type="http://schemas.openxmlformats.org/officeDocument/2006/relationships/tags" Target="../tags/tag238.xml"/><Relationship Id="rId56" Type="http://schemas.openxmlformats.org/officeDocument/2006/relationships/tags" Target="../tags/tag246.xml"/><Relationship Id="rId8" Type="http://schemas.openxmlformats.org/officeDocument/2006/relationships/tags" Target="../tags/tag198.xml"/><Relationship Id="rId51" Type="http://schemas.openxmlformats.org/officeDocument/2006/relationships/tags" Target="../tags/tag241.xml"/><Relationship Id="rId3" Type="http://schemas.openxmlformats.org/officeDocument/2006/relationships/tags" Target="../tags/tag193.xml"/><Relationship Id="rId12" Type="http://schemas.openxmlformats.org/officeDocument/2006/relationships/tags" Target="../tags/tag202.xml"/><Relationship Id="rId17" Type="http://schemas.openxmlformats.org/officeDocument/2006/relationships/tags" Target="../tags/tag207.xml"/><Relationship Id="rId25" Type="http://schemas.openxmlformats.org/officeDocument/2006/relationships/tags" Target="../tags/tag215.xml"/><Relationship Id="rId33" Type="http://schemas.openxmlformats.org/officeDocument/2006/relationships/tags" Target="../tags/tag223.xml"/><Relationship Id="rId38" Type="http://schemas.openxmlformats.org/officeDocument/2006/relationships/tags" Target="../tags/tag228.xml"/><Relationship Id="rId46" Type="http://schemas.openxmlformats.org/officeDocument/2006/relationships/tags" Target="../tags/tag236.xml"/><Relationship Id="rId20" Type="http://schemas.openxmlformats.org/officeDocument/2006/relationships/tags" Target="../tags/tag210.xml"/><Relationship Id="rId41" Type="http://schemas.openxmlformats.org/officeDocument/2006/relationships/tags" Target="../tags/tag231.xml"/><Relationship Id="rId54" Type="http://schemas.openxmlformats.org/officeDocument/2006/relationships/tags" Target="../tags/tag244.xml"/><Relationship Id="rId1" Type="http://schemas.openxmlformats.org/officeDocument/2006/relationships/tags" Target="../tags/tag191.xml"/><Relationship Id="rId6" Type="http://schemas.openxmlformats.org/officeDocument/2006/relationships/tags" Target="../tags/tag196.xml"/><Relationship Id="rId15" Type="http://schemas.openxmlformats.org/officeDocument/2006/relationships/tags" Target="../tags/tag205.xml"/><Relationship Id="rId23" Type="http://schemas.openxmlformats.org/officeDocument/2006/relationships/tags" Target="../tags/tag213.xml"/><Relationship Id="rId28" Type="http://schemas.openxmlformats.org/officeDocument/2006/relationships/tags" Target="../tags/tag218.xml"/><Relationship Id="rId36" Type="http://schemas.openxmlformats.org/officeDocument/2006/relationships/tags" Target="../tags/tag226.xml"/><Relationship Id="rId49" Type="http://schemas.openxmlformats.org/officeDocument/2006/relationships/tags" Target="../tags/tag239.xml"/><Relationship Id="rId57" Type="http://schemas.openxmlformats.org/officeDocument/2006/relationships/slideLayout" Target="../slideLayouts/slideLayout9.xml"/><Relationship Id="rId10" Type="http://schemas.openxmlformats.org/officeDocument/2006/relationships/tags" Target="../tags/tag200.xml"/><Relationship Id="rId31" Type="http://schemas.openxmlformats.org/officeDocument/2006/relationships/tags" Target="../tags/tag221.xml"/><Relationship Id="rId44" Type="http://schemas.openxmlformats.org/officeDocument/2006/relationships/tags" Target="../tags/tag234.xml"/><Relationship Id="rId52" Type="http://schemas.openxmlformats.org/officeDocument/2006/relationships/tags" Target="../tags/tag242.xml"/></Relationships>
</file>

<file path=ppt/slides/_rels/slide21.xml.rels><?xml version="1.0" encoding="UTF-8" standalone="yes"?>
<Relationships xmlns="http://schemas.openxmlformats.org/package/2006/relationships"><Relationship Id="rId3" Type="http://schemas.openxmlformats.org/officeDocument/2006/relationships/tags" Target="../tags/tag249.xml"/><Relationship Id="rId7" Type="http://schemas.openxmlformats.org/officeDocument/2006/relationships/image" Target="../media/image17.png"/><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slideLayout" Target="../slideLayouts/slideLayout9.xml"/><Relationship Id="rId5" Type="http://schemas.openxmlformats.org/officeDocument/2006/relationships/tags" Target="../tags/tag251.xml"/><Relationship Id="rId4" Type="http://schemas.openxmlformats.org/officeDocument/2006/relationships/tags" Target="../tags/tag250.xml"/></Relationships>
</file>

<file path=ppt/slides/_rels/slide22.xml.rels><?xml version="1.0" encoding="UTF-8" standalone="yes"?>
<Relationships xmlns="http://schemas.openxmlformats.org/package/2006/relationships"><Relationship Id="rId8" Type="http://schemas.openxmlformats.org/officeDocument/2006/relationships/tags" Target="../tags/tag259.xml"/><Relationship Id="rId13" Type="http://schemas.openxmlformats.org/officeDocument/2006/relationships/image" Target="../media/image19.jpeg"/><Relationship Id="rId3" Type="http://schemas.openxmlformats.org/officeDocument/2006/relationships/tags" Target="../tags/tag254.xml"/><Relationship Id="rId7" Type="http://schemas.openxmlformats.org/officeDocument/2006/relationships/tags" Target="../tags/tag258.xml"/><Relationship Id="rId12" Type="http://schemas.openxmlformats.org/officeDocument/2006/relationships/image" Target="../media/image18.png"/><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notesSlide" Target="../notesSlides/notesSlide3.xml"/><Relationship Id="rId5" Type="http://schemas.openxmlformats.org/officeDocument/2006/relationships/tags" Target="../tags/tag256.xml"/><Relationship Id="rId10" Type="http://schemas.openxmlformats.org/officeDocument/2006/relationships/slideLayout" Target="../slideLayouts/slideLayout9.xml"/><Relationship Id="rId4" Type="http://schemas.openxmlformats.org/officeDocument/2006/relationships/tags" Target="../tags/tag255.xml"/><Relationship Id="rId9" Type="http://schemas.openxmlformats.org/officeDocument/2006/relationships/tags" Target="../tags/tag260.xml"/></Relationships>
</file>

<file path=ppt/slides/_rels/slide23.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tags" Target="../tags/tag273.xml"/><Relationship Id="rId18" Type="http://schemas.openxmlformats.org/officeDocument/2006/relationships/tags" Target="../tags/tag278.xml"/><Relationship Id="rId26" Type="http://schemas.openxmlformats.org/officeDocument/2006/relationships/tags" Target="../tags/tag286.xml"/><Relationship Id="rId3" Type="http://schemas.openxmlformats.org/officeDocument/2006/relationships/tags" Target="../tags/tag263.xml"/><Relationship Id="rId21" Type="http://schemas.openxmlformats.org/officeDocument/2006/relationships/tags" Target="../tags/tag281.xml"/><Relationship Id="rId7" Type="http://schemas.openxmlformats.org/officeDocument/2006/relationships/tags" Target="../tags/tag267.xml"/><Relationship Id="rId12" Type="http://schemas.openxmlformats.org/officeDocument/2006/relationships/tags" Target="../tags/tag272.xml"/><Relationship Id="rId17" Type="http://schemas.openxmlformats.org/officeDocument/2006/relationships/tags" Target="../tags/tag277.xml"/><Relationship Id="rId25" Type="http://schemas.openxmlformats.org/officeDocument/2006/relationships/tags" Target="../tags/tag285.xml"/><Relationship Id="rId2" Type="http://schemas.openxmlformats.org/officeDocument/2006/relationships/tags" Target="../tags/tag262.xml"/><Relationship Id="rId16" Type="http://schemas.openxmlformats.org/officeDocument/2006/relationships/tags" Target="../tags/tag276.xml"/><Relationship Id="rId20" Type="http://schemas.openxmlformats.org/officeDocument/2006/relationships/tags" Target="../tags/tag280.xml"/><Relationship Id="rId29" Type="http://schemas.openxmlformats.org/officeDocument/2006/relationships/slideLayout" Target="../slideLayouts/slideLayout9.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tags" Target="../tags/tag271.xml"/><Relationship Id="rId24" Type="http://schemas.openxmlformats.org/officeDocument/2006/relationships/tags" Target="../tags/tag284.xml"/><Relationship Id="rId5" Type="http://schemas.openxmlformats.org/officeDocument/2006/relationships/tags" Target="../tags/tag265.xml"/><Relationship Id="rId15" Type="http://schemas.openxmlformats.org/officeDocument/2006/relationships/tags" Target="../tags/tag275.xml"/><Relationship Id="rId23" Type="http://schemas.openxmlformats.org/officeDocument/2006/relationships/tags" Target="../tags/tag283.xml"/><Relationship Id="rId28" Type="http://schemas.openxmlformats.org/officeDocument/2006/relationships/tags" Target="../tags/tag288.xml"/><Relationship Id="rId10" Type="http://schemas.openxmlformats.org/officeDocument/2006/relationships/tags" Target="../tags/tag270.xml"/><Relationship Id="rId19" Type="http://schemas.openxmlformats.org/officeDocument/2006/relationships/tags" Target="../tags/tag279.xml"/><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tags" Target="../tags/tag274.xml"/><Relationship Id="rId22" Type="http://schemas.openxmlformats.org/officeDocument/2006/relationships/tags" Target="../tags/tag282.xml"/><Relationship Id="rId27" Type="http://schemas.openxmlformats.org/officeDocument/2006/relationships/tags" Target="../tags/tag287.xml"/></Relationships>
</file>

<file path=ppt/slides/_rels/slide24.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 Id="rId4"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s>
</file>

<file path=ppt/slides/_rels/slide26.xml.rels><?xml version="1.0" encoding="UTF-8" standalone="yes"?>
<Relationships xmlns="http://schemas.openxmlformats.org/package/2006/relationships"><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slideLayout" Target="../slideLayouts/slideLayout9.xml"/><Relationship Id="rId5" Type="http://schemas.openxmlformats.org/officeDocument/2006/relationships/tags" Target="../tags/tag302.xml"/><Relationship Id="rId4" Type="http://schemas.openxmlformats.org/officeDocument/2006/relationships/tags" Target="../tags/tag301.xml"/></Relationships>
</file>

<file path=ppt/slides/_rels/slide27.xml.rels><?xml version="1.0" encoding="UTF-8" standalone="yes"?>
<Relationships xmlns="http://schemas.openxmlformats.org/package/2006/relationships"><Relationship Id="rId8" Type="http://schemas.openxmlformats.org/officeDocument/2006/relationships/tags" Target="../tags/tag310.xml"/><Relationship Id="rId13" Type="http://schemas.openxmlformats.org/officeDocument/2006/relationships/tags" Target="../tags/tag315.xml"/><Relationship Id="rId3" Type="http://schemas.openxmlformats.org/officeDocument/2006/relationships/tags" Target="../tags/tag305.xml"/><Relationship Id="rId7" Type="http://schemas.openxmlformats.org/officeDocument/2006/relationships/tags" Target="../tags/tag309.xml"/><Relationship Id="rId12" Type="http://schemas.openxmlformats.org/officeDocument/2006/relationships/tags" Target="../tags/tag314.xml"/><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tags" Target="../tags/tag308.xml"/><Relationship Id="rId11" Type="http://schemas.openxmlformats.org/officeDocument/2006/relationships/tags" Target="../tags/tag313.xml"/><Relationship Id="rId5" Type="http://schemas.openxmlformats.org/officeDocument/2006/relationships/tags" Target="../tags/tag307.xml"/><Relationship Id="rId10" Type="http://schemas.openxmlformats.org/officeDocument/2006/relationships/tags" Target="../tags/tag312.xml"/><Relationship Id="rId4" Type="http://schemas.openxmlformats.org/officeDocument/2006/relationships/tags" Target="../tags/tag306.xml"/><Relationship Id="rId9" Type="http://schemas.openxmlformats.org/officeDocument/2006/relationships/tags" Target="../tags/tag311.xml"/><Relationship Id="rId1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tags" Target="../tags/tag323.xml"/><Relationship Id="rId13" Type="http://schemas.openxmlformats.org/officeDocument/2006/relationships/image" Target="../media/image22.jpeg"/><Relationship Id="rId3" Type="http://schemas.openxmlformats.org/officeDocument/2006/relationships/tags" Target="../tags/tag318.xml"/><Relationship Id="rId7" Type="http://schemas.openxmlformats.org/officeDocument/2006/relationships/tags" Target="../tags/tag322.xml"/><Relationship Id="rId12" Type="http://schemas.openxmlformats.org/officeDocument/2006/relationships/image" Target="../media/image21.png"/><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11" Type="http://schemas.openxmlformats.org/officeDocument/2006/relationships/slideLayout" Target="../slideLayouts/slideLayout9.xml"/><Relationship Id="rId5" Type="http://schemas.openxmlformats.org/officeDocument/2006/relationships/tags" Target="../tags/tag320.xml"/><Relationship Id="rId10" Type="http://schemas.openxmlformats.org/officeDocument/2006/relationships/tags" Target="../tags/tag325.xml"/><Relationship Id="rId4" Type="http://schemas.openxmlformats.org/officeDocument/2006/relationships/tags" Target="../tags/tag319.xml"/><Relationship Id="rId9" Type="http://schemas.openxmlformats.org/officeDocument/2006/relationships/tags" Target="../tags/tag324.xml"/></Relationships>
</file>

<file path=ppt/slides/_rels/slide29.xml.rels><?xml version="1.0" encoding="UTF-8" standalone="yes"?>
<Relationships xmlns="http://schemas.openxmlformats.org/package/2006/relationships"><Relationship Id="rId8" Type="http://schemas.openxmlformats.org/officeDocument/2006/relationships/tags" Target="../tags/tag333.xml"/><Relationship Id="rId3" Type="http://schemas.openxmlformats.org/officeDocument/2006/relationships/tags" Target="../tags/tag328.xml"/><Relationship Id="rId7" Type="http://schemas.openxmlformats.org/officeDocument/2006/relationships/tags" Target="../tags/tag332.xml"/><Relationship Id="rId12" Type="http://schemas.openxmlformats.org/officeDocument/2006/relationships/image" Target="../media/image23.jpeg"/><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tags" Target="../tags/tag331.xml"/><Relationship Id="rId11" Type="http://schemas.openxmlformats.org/officeDocument/2006/relationships/notesSlide" Target="../notesSlides/notesSlide4.xml"/><Relationship Id="rId5" Type="http://schemas.openxmlformats.org/officeDocument/2006/relationships/tags" Target="../tags/tag330.xml"/><Relationship Id="rId10" Type="http://schemas.openxmlformats.org/officeDocument/2006/relationships/slideLayout" Target="../slideLayouts/slideLayout28.xml"/><Relationship Id="rId4" Type="http://schemas.openxmlformats.org/officeDocument/2006/relationships/tags" Target="../tags/tag329.xml"/><Relationship Id="rId9" Type="http://schemas.openxmlformats.org/officeDocument/2006/relationships/tags" Target="../tags/tag334.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2.xml"/><Relationship Id="rId5" Type="http://schemas.openxmlformats.org/officeDocument/2006/relationships/tags" Target="../tags/tag6.xml"/><Relationship Id="rId4" Type="http://schemas.openxmlformats.org/officeDocument/2006/relationships/tags" Target="../tags/tag5.xml"/></Relationships>
</file>

<file path=ppt/slides/_rels/slide30.xml.rels><?xml version="1.0" encoding="UTF-8" standalone="yes"?>
<Relationships xmlns="http://schemas.openxmlformats.org/package/2006/relationships"><Relationship Id="rId8" Type="http://schemas.openxmlformats.org/officeDocument/2006/relationships/tags" Target="../tags/tag342.xml"/><Relationship Id="rId13" Type="http://schemas.openxmlformats.org/officeDocument/2006/relationships/image" Target="../media/image25.jpeg"/><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image" Target="../media/image24.jpeg"/><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slideLayout" Target="../slideLayouts/slideLayout9.xml"/><Relationship Id="rId5" Type="http://schemas.openxmlformats.org/officeDocument/2006/relationships/tags" Target="../tags/tag339.xml"/><Relationship Id="rId10" Type="http://schemas.openxmlformats.org/officeDocument/2006/relationships/tags" Target="../tags/tag344.xml"/><Relationship Id="rId4" Type="http://schemas.openxmlformats.org/officeDocument/2006/relationships/tags" Target="../tags/tag338.xml"/><Relationship Id="rId9" Type="http://schemas.openxmlformats.org/officeDocument/2006/relationships/tags" Target="../tags/tag343.xml"/></Relationships>
</file>

<file path=ppt/slides/_rels/slide31.xml.rels><?xml version="1.0" encoding="UTF-8" standalone="yes"?>
<Relationships xmlns="http://schemas.openxmlformats.org/package/2006/relationships"><Relationship Id="rId8" Type="http://schemas.openxmlformats.org/officeDocument/2006/relationships/tags" Target="../tags/tag352.xml"/><Relationship Id="rId3" Type="http://schemas.openxmlformats.org/officeDocument/2006/relationships/tags" Target="../tags/tag347.xml"/><Relationship Id="rId7" Type="http://schemas.openxmlformats.org/officeDocument/2006/relationships/tags" Target="../tags/tag351.xml"/><Relationship Id="rId12" Type="http://schemas.openxmlformats.org/officeDocument/2006/relationships/image" Target="../media/image27.png"/><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tags" Target="../tags/tag350.xml"/><Relationship Id="rId11" Type="http://schemas.openxmlformats.org/officeDocument/2006/relationships/image" Target="../media/image26.png"/><Relationship Id="rId5" Type="http://schemas.openxmlformats.org/officeDocument/2006/relationships/tags" Target="../tags/tag349.xml"/><Relationship Id="rId10" Type="http://schemas.openxmlformats.org/officeDocument/2006/relationships/slideLayout" Target="../slideLayouts/slideLayout9.xml"/><Relationship Id="rId4" Type="http://schemas.openxmlformats.org/officeDocument/2006/relationships/tags" Target="../tags/tag348.xml"/><Relationship Id="rId9" Type="http://schemas.openxmlformats.org/officeDocument/2006/relationships/tags" Target="../tags/tag353.xml"/></Relationships>
</file>

<file path=ppt/slides/_rels/slide32.xml.rels><?xml version="1.0" encoding="UTF-8" standalone="yes"?>
<Relationships xmlns="http://schemas.openxmlformats.org/package/2006/relationships"><Relationship Id="rId3" Type="http://schemas.openxmlformats.org/officeDocument/2006/relationships/tags" Target="../tags/tag356.xml"/><Relationship Id="rId7" Type="http://schemas.openxmlformats.org/officeDocument/2006/relationships/slideLayout" Target="../slideLayouts/slideLayout9.xml"/><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s>
</file>

<file path=ppt/slides/_rels/slide33.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slideLayout" Target="../slideLayouts/slideLayout9.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s>
</file>

<file path=ppt/slides/_rels/slide3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tags" Target="../tags/tag378.xml"/><Relationship Id="rId18" Type="http://schemas.openxmlformats.org/officeDocument/2006/relationships/tags" Target="../tags/tag383.xml"/><Relationship Id="rId3" Type="http://schemas.openxmlformats.org/officeDocument/2006/relationships/tags" Target="../tags/tag368.xml"/><Relationship Id="rId21" Type="http://schemas.openxmlformats.org/officeDocument/2006/relationships/tags" Target="../tags/tag386.xml"/><Relationship Id="rId7" Type="http://schemas.openxmlformats.org/officeDocument/2006/relationships/tags" Target="../tags/tag372.xml"/><Relationship Id="rId12" Type="http://schemas.openxmlformats.org/officeDocument/2006/relationships/tags" Target="../tags/tag377.xml"/><Relationship Id="rId17" Type="http://schemas.openxmlformats.org/officeDocument/2006/relationships/tags" Target="../tags/tag382.xml"/><Relationship Id="rId2" Type="http://schemas.openxmlformats.org/officeDocument/2006/relationships/tags" Target="../tags/tag367.xml"/><Relationship Id="rId16" Type="http://schemas.openxmlformats.org/officeDocument/2006/relationships/tags" Target="../tags/tag381.xml"/><Relationship Id="rId20" Type="http://schemas.openxmlformats.org/officeDocument/2006/relationships/tags" Target="../tags/tag385.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tags" Target="../tags/tag376.xml"/><Relationship Id="rId5" Type="http://schemas.openxmlformats.org/officeDocument/2006/relationships/tags" Target="../tags/tag370.xml"/><Relationship Id="rId15" Type="http://schemas.openxmlformats.org/officeDocument/2006/relationships/tags" Target="../tags/tag380.xml"/><Relationship Id="rId23" Type="http://schemas.openxmlformats.org/officeDocument/2006/relationships/image" Target="../media/image28.jpeg"/><Relationship Id="rId10" Type="http://schemas.openxmlformats.org/officeDocument/2006/relationships/tags" Target="../tags/tag375.xml"/><Relationship Id="rId19" Type="http://schemas.openxmlformats.org/officeDocument/2006/relationships/tags" Target="../tags/tag384.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tags" Target="../tags/tag379.xml"/><Relationship Id="rId22"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89.xml"/><Relationship Id="rId7" Type="http://schemas.openxmlformats.org/officeDocument/2006/relationships/slideLayout" Target="../slideLayouts/slideLayout9.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5" Type="http://schemas.openxmlformats.org/officeDocument/2006/relationships/tags" Target="../tags/tag391.xml"/><Relationship Id="rId4" Type="http://schemas.openxmlformats.org/officeDocument/2006/relationships/tags" Target="../tags/tag390.xml"/><Relationship Id="rId9"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395.xml"/><Relationship Id="rId7" Type="http://schemas.openxmlformats.org/officeDocument/2006/relationships/tags" Target="../tags/tag399.xml"/><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tags" Target="../tags/tag398.xml"/><Relationship Id="rId5" Type="http://schemas.openxmlformats.org/officeDocument/2006/relationships/tags" Target="../tags/tag397.xml"/><Relationship Id="rId4" Type="http://schemas.openxmlformats.org/officeDocument/2006/relationships/tags" Target="../tags/tag396.xml"/><Relationship Id="rId9"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slideLayout" Target="../slideLayouts/slideLayout9.xml"/><Relationship Id="rId5" Type="http://schemas.openxmlformats.org/officeDocument/2006/relationships/tags" Target="../tags/tag404.xml"/><Relationship Id="rId4" Type="http://schemas.openxmlformats.org/officeDocument/2006/relationships/tags" Target="../tags/tag403.xml"/></Relationships>
</file>

<file path=ppt/slides/_rels/slide38.xml.rels><?xml version="1.0" encoding="UTF-8" standalone="yes"?>
<Relationships xmlns="http://schemas.openxmlformats.org/package/2006/relationships"><Relationship Id="rId8" Type="http://schemas.openxmlformats.org/officeDocument/2006/relationships/tags" Target="../tags/tag412.xml"/><Relationship Id="rId13" Type="http://schemas.openxmlformats.org/officeDocument/2006/relationships/slideLayout" Target="../slideLayouts/slideLayout9.xml"/><Relationship Id="rId3" Type="http://schemas.openxmlformats.org/officeDocument/2006/relationships/tags" Target="../tags/tag407.xml"/><Relationship Id="rId7" Type="http://schemas.openxmlformats.org/officeDocument/2006/relationships/tags" Target="../tags/tag411.xml"/><Relationship Id="rId12" Type="http://schemas.openxmlformats.org/officeDocument/2006/relationships/tags" Target="../tags/tag416.xml"/><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tags" Target="../tags/tag410.xml"/><Relationship Id="rId11" Type="http://schemas.openxmlformats.org/officeDocument/2006/relationships/tags" Target="../tags/tag415.xml"/><Relationship Id="rId5" Type="http://schemas.openxmlformats.org/officeDocument/2006/relationships/tags" Target="../tags/tag409.xml"/><Relationship Id="rId10" Type="http://schemas.openxmlformats.org/officeDocument/2006/relationships/tags" Target="../tags/tag414.xml"/><Relationship Id="rId4" Type="http://schemas.openxmlformats.org/officeDocument/2006/relationships/tags" Target="../tags/tag408.xml"/><Relationship Id="rId9" Type="http://schemas.openxmlformats.org/officeDocument/2006/relationships/tags" Target="../tags/tag413.xml"/><Relationship Id="rId14" Type="http://schemas.openxmlformats.org/officeDocument/2006/relationships/image" Target="../media/image32.png"/></Relationships>
</file>

<file path=ppt/slides/_rels/slide39.xml.rels><?xml version="1.0" encoding="UTF-8" standalone="yes"?>
<Relationships xmlns="http://schemas.openxmlformats.org/package/2006/relationships"><Relationship Id="rId8" Type="http://schemas.openxmlformats.org/officeDocument/2006/relationships/tags" Target="../tags/tag424.xml"/><Relationship Id="rId3" Type="http://schemas.openxmlformats.org/officeDocument/2006/relationships/tags" Target="../tags/tag419.xml"/><Relationship Id="rId7" Type="http://schemas.openxmlformats.org/officeDocument/2006/relationships/tags" Target="../tags/tag423.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11" Type="http://schemas.microsoft.com/office/2007/relationships/hdphoto" Target="../media/hdphoto1.wdp"/><Relationship Id="rId5" Type="http://schemas.openxmlformats.org/officeDocument/2006/relationships/tags" Target="../tags/tag421.xml"/><Relationship Id="rId10" Type="http://schemas.openxmlformats.org/officeDocument/2006/relationships/image" Target="../media/image33.png"/><Relationship Id="rId4" Type="http://schemas.openxmlformats.org/officeDocument/2006/relationships/tags" Target="../tags/tag420.xml"/><Relationship Id="rId9"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427.xml"/><Relationship Id="rId2" Type="http://schemas.openxmlformats.org/officeDocument/2006/relationships/tags" Target="../tags/tag426.xml"/><Relationship Id="rId1" Type="http://schemas.openxmlformats.org/officeDocument/2006/relationships/tags" Target="../tags/tag425.xml"/><Relationship Id="rId5" Type="http://schemas.openxmlformats.org/officeDocument/2006/relationships/slideLayout" Target="../slideLayouts/slideLayout3.xml"/><Relationship Id="rId4" Type="http://schemas.openxmlformats.org/officeDocument/2006/relationships/tags" Target="../tags/tag428.xml"/></Relationships>
</file>

<file path=ppt/slides/_rels/slide41.xml.rels><?xml version="1.0" encoding="UTF-8" standalone="yes"?>
<Relationships xmlns="http://schemas.openxmlformats.org/package/2006/relationships"><Relationship Id="rId3" Type="http://schemas.openxmlformats.org/officeDocument/2006/relationships/tags" Target="../tags/tag431.xml"/><Relationship Id="rId2" Type="http://schemas.openxmlformats.org/officeDocument/2006/relationships/tags" Target="../tags/tag430.xml"/><Relationship Id="rId1" Type="http://schemas.openxmlformats.org/officeDocument/2006/relationships/tags" Target="../tags/tag429.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tags" Target="../tags/tag439.xml"/><Relationship Id="rId13" Type="http://schemas.openxmlformats.org/officeDocument/2006/relationships/hyperlink" Target="https://commons.wikimedia.org/wiki/File:Al-Cu-phase-diagram-partial-greek.svg" TargetMode="External"/><Relationship Id="rId3" Type="http://schemas.openxmlformats.org/officeDocument/2006/relationships/tags" Target="../tags/tag434.xml"/><Relationship Id="rId7" Type="http://schemas.openxmlformats.org/officeDocument/2006/relationships/tags" Target="../tags/tag438.xml"/><Relationship Id="rId12" Type="http://schemas.openxmlformats.org/officeDocument/2006/relationships/image" Target="../media/image34.png"/><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tags" Target="../tags/tag437.xml"/><Relationship Id="rId11" Type="http://schemas.openxmlformats.org/officeDocument/2006/relationships/slideLayout" Target="../slideLayouts/slideLayout9.xml"/><Relationship Id="rId5" Type="http://schemas.openxmlformats.org/officeDocument/2006/relationships/tags" Target="../tags/tag436.xml"/><Relationship Id="rId10" Type="http://schemas.openxmlformats.org/officeDocument/2006/relationships/tags" Target="../tags/tag441.xml"/><Relationship Id="rId4" Type="http://schemas.openxmlformats.org/officeDocument/2006/relationships/tags" Target="../tags/tag435.xml"/><Relationship Id="rId9" Type="http://schemas.openxmlformats.org/officeDocument/2006/relationships/tags" Target="../tags/tag440.xml"/><Relationship Id="rId14" Type="http://schemas.openxmlformats.org/officeDocument/2006/relationships/hyperlink" Target="https://creativecommons.org/licenses/by-sa/4.0" TargetMode="External"/></Relationships>
</file>

<file path=ppt/slides/_rels/slide43.xml.rels><?xml version="1.0" encoding="UTF-8" standalone="yes"?>
<Relationships xmlns="http://schemas.openxmlformats.org/package/2006/relationships"><Relationship Id="rId8" Type="http://schemas.openxmlformats.org/officeDocument/2006/relationships/tags" Target="../tags/tag449.xml"/><Relationship Id="rId13" Type="http://schemas.openxmlformats.org/officeDocument/2006/relationships/tags" Target="../tags/tag454.xml"/><Relationship Id="rId18" Type="http://schemas.microsoft.com/office/2007/relationships/hdphoto" Target="../media/hdphoto2.wdp"/><Relationship Id="rId3" Type="http://schemas.openxmlformats.org/officeDocument/2006/relationships/tags" Target="../tags/tag444.xml"/><Relationship Id="rId7" Type="http://schemas.openxmlformats.org/officeDocument/2006/relationships/tags" Target="../tags/tag448.xml"/><Relationship Id="rId12" Type="http://schemas.openxmlformats.org/officeDocument/2006/relationships/tags" Target="../tags/tag453.xml"/><Relationship Id="rId17" Type="http://schemas.openxmlformats.org/officeDocument/2006/relationships/image" Target="../media/image35.png"/><Relationship Id="rId2" Type="http://schemas.openxmlformats.org/officeDocument/2006/relationships/tags" Target="../tags/tag443.xml"/><Relationship Id="rId16" Type="http://schemas.openxmlformats.org/officeDocument/2006/relationships/slideLayout" Target="../slideLayouts/slideLayout9.xml"/><Relationship Id="rId1" Type="http://schemas.openxmlformats.org/officeDocument/2006/relationships/tags" Target="../tags/tag442.xml"/><Relationship Id="rId6" Type="http://schemas.openxmlformats.org/officeDocument/2006/relationships/tags" Target="../tags/tag447.xml"/><Relationship Id="rId11" Type="http://schemas.openxmlformats.org/officeDocument/2006/relationships/tags" Target="../tags/tag452.xml"/><Relationship Id="rId5" Type="http://schemas.openxmlformats.org/officeDocument/2006/relationships/tags" Target="../tags/tag446.xml"/><Relationship Id="rId15" Type="http://schemas.openxmlformats.org/officeDocument/2006/relationships/tags" Target="../tags/tag456.xml"/><Relationship Id="rId10" Type="http://schemas.openxmlformats.org/officeDocument/2006/relationships/tags" Target="../tags/tag451.xml"/><Relationship Id="rId4" Type="http://schemas.openxmlformats.org/officeDocument/2006/relationships/tags" Target="../tags/tag445.xml"/><Relationship Id="rId9" Type="http://schemas.openxmlformats.org/officeDocument/2006/relationships/tags" Target="../tags/tag450.xml"/><Relationship Id="rId14" Type="http://schemas.openxmlformats.org/officeDocument/2006/relationships/tags" Target="../tags/tag455.xml"/></Relationships>
</file>

<file path=ppt/slides/_rels/slide44.xml.rels><?xml version="1.0" encoding="UTF-8" standalone="yes"?>
<Relationships xmlns="http://schemas.openxmlformats.org/package/2006/relationships"><Relationship Id="rId8" Type="http://schemas.openxmlformats.org/officeDocument/2006/relationships/tags" Target="../tags/tag464.xml"/><Relationship Id="rId3" Type="http://schemas.openxmlformats.org/officeDocument/2006/relationships/tags" Target="../tags/tag459.xml"/><Relationship Id="rId7" Type="http://schemas.openxmlformats.org/officeDocument/2006/relationships/tags" Target="../tags/tag463.xml"/><Relationship Id="rId12" Type="http://schemas.openxmlformats.org/officeDocument/2006/relationships/image" Target="../media/image37.png"/><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tags" Target="../tags/tag462.xml"/><Relationship Id="rId11" Type="http://schemas.openxmlformats.org/officeDocument/2006/relationships/image" Target="../media/image36.png"/><Relationship Id="rId5" Type="http://schemas.openxmlformats.org/officeDocument/2006/relationships/tags" Target="../tags/tag461.xml"/><Relationship Id="rId10" Type="http://schemas.openxmlformats.org/officeDocument/2006/relationships/slideLayout" Target="../slideLayouts/slideLayout6.xml"/><Relationship Id="rId4" Type="http://schemas.openxmlformats.org/officeDocument/2006/relationships/tags" Target="../tags/tag460.xml"/><Relationship Id="rId9" Type="http://schemas.openxmlformats.org/officeDocument/2006/relationships/tags" Target="../tags/tag465.xml"/></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68.xml"/><Relationship Id="rId7" Type="http://schemas.openxmlformats.org/officeDocument/2006/relationships/tags" Target="../tags/tag472.xml"/><Relationship Id="rId2" Type="http://schemas.openxmlformats.org/officeDocument/2006/relationships/tags" Target="../tags/tag467.xml"/><Relationship Id="rId1" Type="http://schemas.openxmlformats.org/officeDocument/2006/relationships/tags" Target="../tags/tag466.xml"/><Relationship Id="rId6" Type="http://schemas.openxmlformats.org/officeDocument/2006/relationships/tags" Target="../tags/tag471.xml"/><Relationship Id="rId5" Type="http://schemas.openxmlformats.org/officeDocument/2006/relationships/tags" Target="../tags/tag470.xml"/><Relationship Id="rId4" Type="http://schemas.openxmlformats.org/officeDocument/2006/relationships/tags" Target="../tags/tag469.xml"/><Relationship Id="rId9"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tags" Target="../tags/tag475.xml"/><Relationship Id="rId2" Type="http://schemas.openxmlformats.org/officeDocument/2006/relationships/tags" Target="../tags/tag474.xml"/><Relationship Id="rId1" Type="http://schemas.openxmlformats.org/officeDocument/2006/relationships/tags" Target="../tags/tag473.xml"/><Relationship Id="rId5" Type="http://schemas.openxmlformats.org/officeDocument/2006/relationships/slideLayout" Target="../slideLayouts/slideLayout4.xml"/><Relationship Id="rId4" Type="http://schemas.openxmlformats.org/officeDocument/2006/relationships/tags" Target="../tags/tag476.xml"/></Relationships>
</file>

<file path=ppt/slides/_rels/slide47.xml.rels><?xml version="1.0" encoding="UTF-8" standalone="yes"?>
<Relationships xmlns="http://schemas.openxmlformats.org/package/2006/relationships"><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tags" Target="../tags/tag477.xml"/><Relationship Id="rId5" Type="http://schemas.openxmlformats.org/officeDocument/2006/relationships/slideLayout" Target="../slideLayouts/slideLayout4.xml"/><Relationship Id="rId4" Type="http://schemas.openxmlformats.org/officeDocument/2006/relationships/tags" Target="../tags/tag480.xml"/></Relationships>
</file>

<file path=ppt/slides/_rels/slide48.xml.rels><?xml version="1.0" encoding="UTF-8" standalone="yes"?>
<Relationships xmlns="http://schemas.openxmlformats.org/package/2006/relationships"><Relationship Id="rId8" Type="http://schemas.openxmlformats.org/officeDocument/2006/relationships/tags" Target="../tags/tag488.xml"/><Relationship Id="rId13" Type="http://schemas.openxmlformats.org/officeDocument/2006/relationships/hyperlink" Target="https://creativecommons.org/licenses/by-sa/4.0" TargetMode="External"/><Relationship Id="rId3" Type="http://schemas.openxmlformats.org/officeDocument/2006/relationships/tags" Target="../tags/tag483.xml"/><Relationship Id="rId7" Type="http://schemas.openxmlformats.org/officeDocument/2006/relationships/tags" Target="../tags/tag487.xml"/><Relationship Id="rId12" Type="http://schemas.openxmlformats.org/officeDocument/2006/relationships/hyperlink" Target="https://commons.wikimedia.org/wiki/File:Al-Cu-phase-diagram-partial-greek.svg" TargetMode="External"/><Relationship Id="rId2" Type="http://schemas.openxmlformats.org/officeDocument/2006/relationships/tags" Target="../tags/tag482.xml"/><Relationship Id="rId1" Type="http://schemas.openxmlformats.org/officeDocument/2006/relationships/tags" Target="../tags/tag481.xml"/><Relationship Id="rId6" Type="http://schemas.openxmlformats.org/officeDocument/2006/relationships/tags" Target="../tags/tag486.xml"/><Relationship Id="rId11" Type="http://schemas.openxmlformats.org/officeDocument/2006/relationships/image" Target="../media/image34.png"/><Relationship Id="rId5" Type="http://schemas.openxmlformats.org/officeDocument/2006/relationships/tags" Target="../tags/tag485.xml"/><Relationship Id="rId10" Type="http://schemas.openxmlformats.org/officeDocument/2006/relationships/notesSlide" Target="../notesSlides/notesSlide5.xml"/><Relationship Id="rId4" Type="http://schemas.openxmlformats.org/officeDocument/2006/relationships/tags" Target="../tags/tag484.xml"/><Relationship Id="rId9"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slideLayout" Target="../slideLayouts/slideLayout3.xml"/><Relationship Id="rId5" Type="http://schemas.openxmlformats.org/officeDocument/2006/relationships/tags" Target="../tags/tag493.xml"/><Relationship Id="rId4" Type="http://schemas.openxmlformats.org/officeDocument/2006/relationships/tags" Target="../tags/tag492.xml"/></Relationships>
</file>

<file path=ppt/slides/_rels/slide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slideLayout" Target="../slideLayouts/slideLayout3.xml"/><Relationship Id="rId4" Type="http://schemas.openxmlformats.org/officeDocument/2006/relationships/tags" Target="../tags/tag13.xml"/></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96.xml"/><Relationship Id="rId7" Type="http://schemas.openxmlformats.org/officeDocument/2006/relationships/tags" Target="../tags/tag500.xml"/><Relationship Id="rId2" Type="http://schemas.openxmlformats.org/officeDocument/2006/relationships/tags" Target="../tags/tag495.xml"/><Relationship Id="rId1" Type="http://schemas.openxmlformats.org/officeDocument/2006/relationships/tags" Target="../tags/tag494.xml"/><Relationship Id="rId6" Type="http://schemas.openxmlformats.org/officeDocument/2006/relationships/tags" Target="../tags/tag499.xml"/><Relationship Id="rId5" Type="http://schemas.openxmlformats.org/officeDocument/2006/relationships/tags" Target="../tags/tag498.xml"/><Relationship Id="rId4" Type="http://schemas.openxmlformats.org/officeDocument/2006/relationships/tags" Target="../tags/tag497.xml"/><Relationship Id="rId9" Type="http://schemas.openxmlformats.org/officeDocument/2006/relationships/image" Target="../media/image38.jpeg"/></Relationships>
</file>

<file path=ppt/slides/_rels/slide51.xml.rels><?xml version="1.0" encoding="UTF-8" standalone="yes"?>
<Relationships xmlns="http://schemas.openxmlformats.org/package/2006/relationships"><Relationship Id="rId8" Type="http://schemas.openxmlformats.org/officeDocument/2006/relationships/tags" Target="../tags/tag508.xml"/><Relationship Id="rId3" Type="http://schemas.openxmlformats.org/officeDocument/2006/relationships/tags" Target="../tags/tag503.xml"/><Relationship Id="rId7" Type="http://schemas.openxmlformats.org/officeDocument/2006/relationships/tags" Target="../tags/tag507.xml"/><Relationship Id="rId12" Type="http://schemas.openxmlformats.org/officeDocument/2006/relationships/image" Target="../media/image41.jpeg"/><Relationship Id="rId2" Type="http://schemas.openxmlformats.org/officeDocument/2006/relationships/tags" Target="../tags/tag502.xml"/><Relationship Id="rId1" Type="http://schemas.openxmlformats.org/officeDocument/2006/relationships/tags" Target="../tags/tag501.xml"/><Relationship Id="rId6" Type="http://schemas.openxmlformats.org/officeDocument/2006/relationships/tags" Target="../tags/tag506.xml"/><Relationship Id="rId11" Type="http://schemas.openxmlformats.org/officeDocument/2006/relationships/image" Target="../media/image40.jpeg"/><Relationship Id="rId5" Type="http://schemas.openxmlformats.org/officeDocument/2006/relationships/tags" Target="../tags/tag505.xml"/><Relationship Id="rId10" Type="http://schemas.openxmlformats.org/officeDocument/2006/relationships/image" Target="../media/image39.jpeg"/><Relationship Id="rId4" Type="http://schemas.openxmlformats.org/officeDocument/2006/relationships/tags" Target="../tags/tag504.xml"/><Relationship Id="rId9"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tags" Target="../tags/tag511.xml"/><Relationship Id="rId2" Type="http://schemas.openxmlformats.org/officeDocument/2006/relationships/tags" Target="../tags/tag510.xml"/><Relationship Id="rId1" Type="http://schemas.openxmlformats.org/officeDocument/2006/relationships/tags" Target="../tags/tag509.xml"/><Relationship Id="rId5" Type="http://schemas.openxmlformats.org/officeDocument/2006/relationships/slideLayout" Target="../slideLayouts/slideLayout9.xml"/><Relationship Id="rId4" Type="http://schemas.openxmlformats.org/officeDocument/2006/relationships/tags" Target="../tags/tag512.xml"/></Relationships>
</file>

<file path=ppt/slides/_rels/slide53.xml.rels><?xml version="1.0" encoding="UTF-8" standalone="yes"?>
<Relationships xmlns="http://schemas.openxmlformats.org/package/2006/relationships"><Relationship Id="rId3" Type="http://schemas.openxmlformats.org/officeDocument/2006/relationships/tags" Target="../tags/tag515.xml"/><Relationship Id="rId2" Type="http://schemas.openxmlformats.org/officeDocument/2006/relationships/tags" Target="../tags/tag514.xml"/><Relationship Id="rId1" Type="http://schemas.openxmlformats.org/officeDocument/2006/relationships/tags" Target="../tags/tag513.xml"/><Relationship Id="rId5" Type="http://schemas.openxmlformats.org/officeDocument/2006/relationships/slideLayout" Target="../slideLayouts/slideLayout9.xml"/><Relationship Id="rId4" Type="http://schemas.openxmlformats.org/officeDocument/2006/relationships/tags" Target="../tags/tag516.xml"/></Relationships>
</file>

<file path=ppt/slides/_rels/slide5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519.xml"/><Relationship Id="rId7" Type="http://schemas.openxmlformats.org/officeDocument/2006/relationships/slideLayout" Target="../slideLayouts/slideLayout9.xml"/><Relationship Id="rId2" Type="http://schemas.openxmlformats.org/officeDocument/2006/relationships/tags" Target="../tags/tag518.xml"/><Relationship Id="rId1" Type="http://schemas.openxmlformats.org/officeDocument/2006/relationships/tags" Target="../tags/tag517.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tags" Target="../tags/tag520.xml"/></Relationships>
</file>

<file path=ppt/slides/_rels/slide55.xml.rels><?xml version="1.0" encoding="UTF-8" standalone="yes"?>
<Relationships xmlns="http://schemas.openxmlformats.org/package/2006/relationships"><Relationship Id="rId3" Type="http://schemas.openxmlformats.org/officeDocument/2006/relationships/tags" Target="../tags/tag525.xml"/><Relationship Id="rId2" Type="http://schemas.openxmlformats.org/officeDocument/2006/relationships/tags" Target="../tags/tag524.xml"/><Relationship Id="rId1" Type="http://schemas.openxmlformats.org/officeDocument/2006/relationships/tags" Target="../tags/tag523.xml"/><Relationship Id="rId5" Type="http://schemas.openxmlformats.org/officeDocument/2006/relationships/slideLayout" Target="../slideLayouts/slideLayout9.xml"/><Relationship Id="rId4" Type="http://schemas.openxmlformats.org/officeDocument/2006/relationships/tags" Target="../tags/tag526.xml"/></Relationships>
</file>

<file path=ppt/slides/_rels/slide56.xml.rels><?xml version="1.0" encoding="UTF-8" standalone="yes"?>
<Relationships xmlns="http://schemas.openxmlformats.org/package/2006/relationships"><Relationship Id="rId8" Type="http://schemas.openxmlformats.org/officeDocument/2006/relationships/tags" Target="../tags/tag534.xml"/><Relationship Id="rId3" Type="http://schemas.openxmlformats.org/officeDocument/2006/relationships/tags" Target="../tags/tag529.xml"/><Relationship Id="rId7" Type="http://schemas.openxmlformats.org/officeDocument/2006/relationships/tags" Target="../tags/tag533.xml"/><Relationship Id="rId2" Type="http://schemas.openxmlformats.org/officeDocument/2006/relationships/tags" Target="../tags/tag528.xml"/><Relationship Id="rId1" Type="http://schemas.openxmlformats.org/officeDocument/2006/relationships/tags" Target="../tags/tag527.xml"/><Relationship Id="rId6" Type="http://schemas.openxmlformats.org/officeDocument/2006/relationships/tags" Target="../tags/tag532.xml"/><Relationship Id="rId11" Type="http://schemas.openxmlformats.org/officeDocument/2006/relationships/image" Target="../media/image43.jpeg"/><Relationship Id="rId5" Type="http://schemas.openxmlformats.org/officeDocument/2006/relationships/tags" Target="../tags/tag531.xml"/><Relationship Id="rId10" Type="http://schemas.openxmlformats.org/officeDocument/2006/relationships/slideLayout" Target="../slideLayouts/slideLayout9.xml"/><Relationship Id="rId4" Type="http://schemas.openxmlformats.org/officeDocument/2006/relationships/tags" Target="../tags/tag530.xml"/><Relationship Id="rId9" Type="http://schemas.openxmlformats.org/officeDocument/2006/relationships/tags" Target="../tags/tag535.xml"/></Relationships>
</file>

<file path=ppt/slides/_rels/slide57.xml.rels><?xml version="1.0" encoding="UTF-8" standalone="yes"?>
<Relationships xmlns="http://schemas.openxmlformats.org/package/2006/relationships"><Relationship Id="rId3" Type="http://schemas.openxmlformats.org/officeDocument/2006/relationships/tags" Target="../tags/tag538.xml"/><Relationship Id="rId2" Type="http://schemas.openxmlformats.org/officeDocument/2006/relationships/tags" Target="../tags/tag537.xml"/><Relationship Id="rId1" Type="http://schemas.openxmlformats.org/officeDocument/2006/relationships/tags" Target="../tags/tag536.xml"/><Relationship Id="rId4"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tags" Target="../tags/tag541.xml"/><Relationship Id="rId2" Type="http://schemas.openxmlformats.org/officeDocument/2006/relationships/tags" Target="../tags/tag540.xml"/><Relationship Id="rId1" Type="http://schemas.openxmlformats.org/officeDocument/2006/relationships/tags" Target="../tags/tag539.xml"/><Relationship Id="rId5" Type="http://schemas.openxmlformats.org/officeDocument/2006/relationships/slideLayout" Target="../slideLayouts/slideLayout9.xml"/><Relationship Id="rId4" Type="http://schemas.openxmlformats.org/officeDocument/2006/relationships/tags" Target="../tags/tag542.xml"/></Relationships>
</file>

<file path=ppt/slides/_rels/slide59.xml.rels><?xml version="1.0" encoding="UTF-8" standalone="yes"?>
<Relationships xmlns="http://schemas.openxmlformats.org/package/2006/relationships"><Relationship Id="rId8" Type="http://schemas.microsoft.com/office/2018/10/relationships/comments" Target="../comments/modernComment_267_F5CB85E2.xml"/><Relationship Id="rId3" Type="http://schemas.openxmlformats.org/officeDocument/2006/relationships/tags" Target="../tags/tag545.xml"/><Relationship Id="rId7" Type="http://schemas.openxmlformats.org/officeDocument/2006/relationships/slideLayout" Target="../slideLayouts/slideLayout9.xml"/><Relationship Id="rId2" Type="http://schemas.openxmlformats.org/officeDocument/2006/relationships/tags" Target="../tags/tag544.xml"/><Relationship Id="rId1" Type="http://schemas.openxmlformats.org/officeDocument/2006/relationships/tags" Target="../tags/tag543.xml"/><Relationship Id="rId6" Type="http://schemas.openxmlformats.org/officeDocument/2006/relationships/tags" Target="../tags/tag548.xml"/><Relationship Id="rId5" Type="http://schemas.openxmlformats.org/officeDocument/2006/relationships/tags" Target="../tags/tag547.xml"/><Relationship Id="rId4" Type="http://schemas.openxmlformats.org/officeDocument/2006/relationships/tags" Target="../tags/tag546.xml"/><Relationship Id="rId9" Type="http://schemas.openxmlformats.org/officeDocument/2006/relationships/image" Target="../media/image44.jpeg"/></Relationships>
</file>

<file path=ppt/slides/_rels/slide6.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3" Type="http://schemas.openxmlformats.org/officeDocument/2006/relationships/tags" Target="../tags/tag16.xml"/><Relationship Id="rId21" Type="http://schemas.openxmlformats.org/officeDocument/2006/relationships/slideLayout" Target="../slideLayouts/slideLayout9.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tags" Target="../tags/tag28.xml"/><Relationship Id="rId10" Type="http://schemas.openxmlformats.org/officeDocument/2006/relationships/tags" Target="../tags/tag23.xml"/><Relationship Id="rId19" Type="http://schemas.openxmlformats.org/officeDocument/2006/relationships/tags" Target="../tags/tag32.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s>
</file>

<file path=ppt/slides/_rels/slide60.xml.rels><?xml version="1.0" encoding="UTF-8" standalone="yes"?>
<Relationships xmlns="http://schemas.openxmlformats.org/package/2006/relationships"><Relationship Id="rId8" Type="http://schemas.openxmlformats.org/officeDocument/2006/relationships/tags" Target="../tags/tag556.xml"/><Relationship Id="rId13" Type="http://schemas.openxmlformats.org/officeDocument/2006/relationships/image" Target="../media/image45.png"/><Relationship Id="rId3" Type="http://schemas.openxmlformats.org/officeDocument/2006/relationships/tags" Target="../tags/tag551.xml"/><Relationship Id="rId7" Type="http://schemas.openxmlformats.org/officeDocument/2006/relationships/tags" Target="../tags/tag555.xml"/><Relationship Id="rId12" Type="http://schemas.openxmlformats.org/officeDocument/2006/relationships/slideLayout" Target="../slideLayouts/slideLayout9.xml"/><Relationship Id="rId2" Type="http://schemas.openxmlformats.org/officeDocument/2006/relationships/tags" Target="../tags/tag550.xml"/><Relationship Id="rId1" Type="http://schemas.openxmlformats.org/officeDocument/2006/relationships/tags" Target="../tags/tag549.xml"/><Relationship Id="rId6" Type="http://schemas.openxmlformats.org/officeDocument/2006/relationships/tags" Target="../tags/tag554.xml"/><Relationship Id="rId11" Type="http://schemas.openxmlformats.org/officeDocument/2006/relationships/tags" Target="../tags/tag559.xml"/><Relationship Id="rId5" Type="http://schemas.openxmlformats.org/officeDocument/2006/relationships/tags" Target="../tags/tag553.xml"/><Relationship Id="rId15" Type="http://schemas.openxmlformats.org/officeDocument/2006/relationships/image" Target="../media/image47.png"/><Relationship Id="rId10" Type="http://schemas.openxmlformats.org/officeDocument/2006/relationships/tags" Target="../tags/tag558.xml"/><Relationship Id="rId4" Type="http://schemas.openxmlformats.org/officeDocument/2006/relationships/tags" Target="../tags/tag552.xml"/><Relationship Id="rId9" Type="http://schemas.openxmlformats.org/officeDocument/2006/relationships/tags" Target="../tags/tag557.xml"/><Relationship Id="rId14" Type="http://schemas.openxmlformats.org/officeDocument/2006/relationships/image" Target="../media/image46.png"/></Relationships>
</file>

<file path=ppt/slides/_rels/slide61.xml.rels><?xml version="1.0" encoding="UTF-8" standalone="yes"?>
<Relationships xmlns="http://schemas.openxmlformats.org/package/2006/relationships"><Relationship Id="rId8" Type="http://schemas.openxmlformats.org/officeDocument/2006/relationships/tags" Target="../tags/tag567.xml"/><Relationship Id="rId13" Type="http://schemas.openxmlformats.org/officeDocument/2006/relationships/tags" Target="../tags/tag572.xml"/><Relationship Id="rId18" Type="http://schemas.openxmlformats.org/officeDocument/2006/relationships/slideLayout" Target="../slideLayouts/slideLayout9.xml"/><Relationship Id="rId3" Type="http://schemas.openxmlformats.org/officeDocument/2006/relationships/tags" Target="../tags/tag562.xml"/><Relationship Id="rId7" Type="http://schemas.openxmlformats.org/officeDocument/2006/relationships/tags" Target="../tags/tag566.xml"/><Relationship Id="rId12" Type="http://schemas.openxmlformats.org/officeDocument/2006/relationships/tags" Target="../tags/tag571.xml"/><Relationship Id="rId17" Type="http://schemas.openxmlformats.org/officeDocument/2006/relationships/tags" Target="../tags/tag576.xml"/><Relationship Id="rId2" Type="http://schemas.openxmlformats.org/officeDocument/2006/relationships/tags" Target="../tags/tag561.xml"/><Relationship Id="rId16" Type="http://schemas.openxmlformats.org/officeDocument/2006/relationships/tags" Target="../tags/tag575.xml"/><Relationship Id="rId1" Type="http://schemas.openxmlformats.org/officeDocument/2006/relationships/tags" Target="../tags/tag560.xml"/><Relationship Id="rId6" Type="http://schemas.openxmlformats.org/officeDocument/2006/relationships/tags" Target="../tags/tag565.xml"/><Relationship Id="rId11" Type="http://schemas.openxmlformats.org/officeDocument/2006/relationships/tags" Target="../tags/tag570.xml"/><Relationship Id="rId5" Type="http://schemas.openxmlformats.org/officeDocument/2006/relationships/tags" Target="../tags/tag564.xml"/><Relationship Id="rId15" Type="http://schemas.openxmlformats.org/officeDocument/2006/relationships/tags" Target="../tags/tag574.xml"/><Relationship Id="rId10" Type="http://schemas.openxmlformats.org/officeDocument/2006/relationships/tags" Target="../tags/tag569.xml"/><Relationship Id="rId4" Type="http://schemas.openxmlformats.org/officeDocument/2006/relationships/tags" Target="../tags/tag563.xml"/><Relationship Id="rId9" Type="http://schemas.openxmlformats.org/officeDocument/2006/relationships/tags" Target="../tags/tag568.xml"/><Relationship Id="rId14" Type="http://schemas.openxmlformats.org/officeDocument/2006/relationships/tags" Target="../tags/tag573.xml"/></Relationships>
</file>

<file path=ppt/slides/_rels/slide62.xml.rels><?xml version="1.0" encoding="UTF-8" standalone="yes"?>
<Relationships xmlns="http://schemas.openxmlformats.org/package/2006/relationships"><Relationship Id="rId8" Type="http://schemas.openxmlformats.org/officeDocument/2006/relationships/tags" Target="../tags/tag584.xml"/><Relationship Id="rId13" Type="http://schemas.openxmlformats.org/officeDocument/2006/relationships/image" Target="../media/image48.jpeg"/><Relationship Id="rId3" Type="http://schemas.openxmlformats.org/officeDocument/2006/relationships/tags" Target="../tags/tag579.xml"/><Relationship Id="rId7" Type="http://schemas.openxmlformats.org/officeDocument/2006/relationships/tags" Target="../tags/tag583.xml"/><Relationship Id="rId12" Type="http://schemas.openxmlformats.org/officeDocument/2006/relationships/notesSlide" Target="../notesSlides/notesSlide6.xml"/><Relationship Id="rId2" Type="http://schemas.openxmlformats.org/officeDocument/2006/relationships/tags" Target="../tags/tag578.xml"/><Relationship Id="rId1" Type="http://schemas.openxmlformats.org/officeDocument/2006/relationships/tags" Target="../tags/tag577.xml"/><Relationship Id="rId6" Type="http://schemas.openxmlformats.org/officeDocument/2006/relationships/tags" Target="../tags/tag582.xml"/><Relationship Id="rId11" Type="http://schemas.openxmlformats.org/officeDocument/2006/relationships/slideLayout" Target="../slideLayouts/slideLayout9.xml"/><Relationship Id="rId5" Type="http://schemas.openxmlformats.org/officeDocument/2006/relationships/tags" Target="../tags/tag581.xml"/><Relationship Id="rId10" Type="http://schemas.openxmlformats.org/officeDocument/2006/relationships/tags" Target="../tags/tag586.xml"/><Relationship Id="rId4" Type="http://schemas.openxmlformats.org/officeDocument/2006/relationships/tags" Target="../tags/tag580.xml"/><Relationship Id="rId9" Type="http://schemas.openxmlformats.org/officeDocument/2006/relationships/tags" Target="../tags/tag585.xml"/></Relationships>
</file>

<file path=ppt/slides/_rels/slide63.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589.xml"/><Relationship Id="rId7" Type="http://schemas.openxmlformats.org/officeDocument/2006/relationships/tags" Target="../tags/tag593.xml"/><Relationship Id="rId2" Type="http://schemas.openxmlformats.org/officeDocument/2006/relationships/tags" Target="../tags/tag588.xml"/><Relationship Id="rId1" Type="http://schemas.openxmlformats.org/officeDocument/2006/relationships/tags" Target="../tags/tag587.xml"/><Relationship Id="rId6" Type="http://schemas.openxmlformats.org/officeDocument/2006/relationships/tags" Target="../tags/tag592.xml"/><Relationship Id="rId5" Type="http://schemas.openxmlformats.org/officeDocument/2006/relationships/tags" Target="../tags/tag591.xml"/><Relationship Id="rId4" Type="http://schemas.openxmlformats.org/officeDocument/2006/relationships/tags" Target="../tags/tag590.xml"/><Relationship Id="rId9" Type="http://schemas.openxmlformats.org/officeDocument/2006/relationships/image" Target="../media/image41.jpeg"/></Relationships>
</file>

<file path=ppt/slides/_rels/slide64.xml.rels><?xml version="1.0" encoding="UTF-8" standalone="yes"?>
<Relationships xmlns="http://schemas.openxmlformats.org/package/2006/relationships"><Relationship Id="rId8" Type="http://schemas.openxmlformats.org/officeDocument/2006/relationships/tags" Target="../tags/tag601.xml"/><Relationship Id="rId13" Type="http://schemas.openxmlformats.org/officeDocument/2006/relationships/image" Target="../media/image49.jpeg"/><Relationship Id="rId3" Type="http://schemas.openxmlformats.org/officeDocument/2006/relationships/tags" Target="../tags/tag596.xml"/><Relationship Id="rId7" Type="http://schemas.openxmlformats.org/officeDocument/2006/relationships/tags" Target="../tags/tag600.xml"/><Relationship Id="rId12" Type="http://schemas.openxmlformats.org/officeDocument/2006/relationships/slideLayout" Target="../slideLayouts/slideLayout9.xml"/><Relationship Id="rId2" Type="http://schemas.openxmlformats.org/officeDocument/2006/relationships/tags" Target="../tags/tag595.xml"/><Relationship Id="rId1" Type="http://schemas.openxmlformats.org/officeDocument/2006/relationships/tags" Target="../tags/tag594.xml"/><Relationship Id="rId6" Type="http://schemas.openxmlformats.org/officeDocument/2006/relationships/tags" Target="../tags/tag599.xml"/><Relationship Id="rId11" Type="http://schemas.openxmlformats.org/officeDocument/2006/relationships/tags" Target="../tags/tag604.xml"/><Relationship Id="rId5" Type="http://schemas.openxmlformats.org/officeDocument/2006/relationships/tags" Target="../tags/tag598.xml"/><Relationship Id="rId15" Type="http://schemas.openxmlformats.org/officeDocument/2006/relationships/image" Target="../media/image23.jpeg"/><Relationship Id="rId10" Type="http://schemas.openxmlformats.org/officeDocument/2006/relationships/tags" Target="../tags/tag603.xml"/><Relationship Id="rId4" Type="http://schemas.openxmlformats.org/officeDocument/2006/relationships/tags" Target="../tags/tag597.xml"/><Relationship Id="rId9" Type="http://schemas.openxmlformats.org/officeDocument/2006/relationships/tags" Target="../tags/tag602.xml"/><Relationship Id="rId14" Type="http://schemas.openxmlformats.org/officeDocument/2006/relationships/hyperlink" Target="https://commons.wikimedia.org/wiki/File:Tahanie_drotu.jpg" TargetMode="External"/></Relationships>
</file>

<file path=ppt/slides/_rels/slide65.xml.rels><?xml version="1.0" encoding="UTF-8" standalone="yes"?>
<Relationships xmlns="http://schemas.openxmlformats.org/package/2006/relationships"><Relationship Id="rId8" Type="http://schemas.openxmlformats.org/officeDocument/2006/relationships/tags" Target="../tags/tag612.xml"/><Relationship Id="rId13" Type="http://schemas.openxmlformats.org/officeDocument/2006/relationships/hyperlink" Target="https://commons.wikimedia.org/wiki/File:Bending_Analysis_of_an_Aluminium_Pipe.gif" TargetMode="External"/><Relationship Id="rId3" Type="http://schemas.openxmlformats.org/officeDocument/2006/relationships/tags" Target="../tags/tag607.xml"/><Relationship Id="rId7" Type="http://schemas.openxmlformats.org/officeDocument/2006/relationships/tags" Target="../tags/tag611.xml"/><Relationship Id="rId12" Type="http://schemas.openxmlformats.org/officeDocument/2006/relationships/image" Target="../media/image50.gif"/><Relationship Id="rId2" Type="http://schemas.openxmlformats.org/officeDocument/2006/relationships/tags" Target="../tags/tag606.xml"/><Relationship Id="rId1" Type="http://schemas.openxmlformats.org/officeDocument/2006/relationships/tags" Target="../tags/tag605.xml"/><Relationship Id="rId6" Type="http://schemas.openxmlformats.org/officeDocument/2006/relationships/tags" Target="../tags/tag610.xml"/><Relationship Id="rId11" Type="http://schemas.openxmlformats.org/officeDocument/2006/relationships/slideLayout" Target="../slideLayouts/slideLayout9.xml"/><Relationship Id="rId5" Type="http://schemas.openxmlformats.org/officeDocument/2006/relationships/tags" Target="../tags/tag609.xml"/><Relationship Id="rId10" Type="http://schemas.openxmlformats.org/officeDocument/2006/relationships/tags" Target="../tags/tag614.xml"/><Relationship Id="rId4" Type="http://schemas.openxmlformats.org/officeDocument/2006/relationships/tags" Target="../tags/tag608.xml"/><Relationship Id="rId9" Type="http://schemas.openxmlformats.org/officeDocument/2006/relationships/tags" Target="../tags/tag613.xml"/><Relationship Id="rId14" Type="http://schemas.openxmlformats.org/officeDocument/2006/relationships/image" Target="../media/image51.png"/></Relationships>
</file>

<file path=ppt/slides/_rels/slide66.xml.rels><?xml version="1.0" encoding="UTF-8" standalone="yes"?>
<Relationships xmlns="http://schemas.openxmlformats.org/package/2006/relationships"><Relationship Id="rId8" Type="http://schemas.openxmlformats.org/officeDocument/2006/relationships/tags" Target="../tags/tag622.xml"/><Relationship Id="rId3" Type="http://schemas.openxmlformats.org/officeDocument/2006/relationships/tags" Target="../tags/tag617.xml"/><Relationship Id="rId7" Type="http://schemas.openxmlformats.org/officeDocument/2006/relationships/tags" Target="../tags/tag621.xml"/><Relationship Id="rId12" Type="http://schemas.openxmlformats.org/officeDocument/2006/relationships/image" Target="../media/image52.jpeg"/><Relationship Id="rId2" Type="http://schemas.openxmlformats.org/officeDocument/2006/relationships/tags" Target="../tags/tag616.xml"/><Relationship Id="rId1" Type="http://schemas.openxmlformats.org/officeDocument/2006/relationships/tags" Target="../tags/tag615.xml"/><Relationship Id="rId6" Type="http://schemas.openxmlformats.org/officeDocument/2006/relationships/tags" Target="../tags/tag620.xml"/><Relationship Id="rId11" Type="http://schemas.openxmlformats.org/officeDocument/2006/relationships/slideLayout" Target="../slideLayouts/slideLayout9.xml"/><Relationship Id="rId5" Type="http://schemas.openxmlformats.org/officeDocument/2006/relationships/tags" Target="../tags/tag619.xml"/><Relationship Id="rId10" Type="http://schemas.openxmlformats.org/officeDocument/2006/relationships/tags" Target="../tags/tag624.xml"/><Relationship Id="rId4" Type="http://schemas.openxmlformats.org/officeDocument/2006/relationships/tags" Target="../tags/tag618.xml"/><Relationship Id="rId9" Type="http://schemas.openxmlformats.org/officeDocument/2006/relationships/tags" Target="../tags/tag623.xml"/></Relationships>
</file>

<file path=ppt/slides/_rels/slide67.xml.rels><?xml version="1.0" encoding="UTF-8" standalone="yes"?>
<Relationships xmlns="http://schemas.openxmlformats.org/package/2006/relationships"><Relationship Id="rId8" Type="http://schemas.openxmlformats.org/officeDocument/2006/relationships/tags" Target="../tags/tag632.xml"/><Relationship Id="rId13" Type="http://schemas.openxmlformats.org/officeDocument/2006/relationships/tags" Target="../tags/tag637.xml"/><Relationship Id="rId3" Type="http://schemas.openxmlformats.org/officeDocument/2006/relationships/tags" Target="../tags/tag627.xml"/><Relationship Id="rId7" Type="http://schemas.openxmlformats.org/officeDocument/2006/relationships/tags" Target="../tags/tag631.xml"/><Relationship Id="rId12" Type="http://schemas.openxmlformats.org/officeDocument/2006/relationships/tags" Target="../tags/tag636.xml"/><Relationship Id="rId2" Type="http://schemas.openxmlformats.org/officeDocument/2006/relationships/tags" Target="../tags/tag626.xml"/><Relationship Id="rId1" Type="http://schemas.openxmlformats.org/officeDocument/2006/relationships/tags" Target="../tags/tag625.xml"/><Relationship Id="rId6" Type="http://schemas.openxmlformats.org/officeDocument/2006/relationships/tags" Target="../tags/tag630.xml"/><Relationship Id="rId11" Type="http://schemas.openxmlformats.org/officeDocument/2006/relationships/tags" Target="../tags/tag635.xml"/><Relationship Id="rId5" Type="http://schemas.openxmlformats.org/officeDocument/2006/relationships/tags" Target="../tags/tag629.xml"/><Relationship Id="rId10" Type="http://schemas.openxmlformats.org/officeDocument/2006/relationships/tags" Target="../tags/tag634.xml"/><Relationship Id="rId4" Type="http://schemas.openxmlformats.org/officeDocument/2006/relationships/tags" Target="../tags/tag628.xml"/><Relationship Id="rId9" Type="http://schemas.openxmlformats.org/officeDocument/2006/relationships/tags" Target="../tags/tag633.xml"/><Relationship Id="rId14"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tags" Target="../tags/tag640.xml"/><Relationship Id="rId2" Type="http://schemas.openxmlformats.org/officeDocument/2006/relationships/tags" Target="../tags/tag639.xml"/><Relationship Id="rId1" Type="http://schemas.openxmlformats.org/officeDocument/2006/relationships/tags" Target="../tags/tag638.xml"/><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tags" Target="../tags/tag641.xml"/></Relationships>
</file>

<file path=ppt/slides/_rels/slide69.xml.rels><?xml version="1.0" encoding="UTF-8" standalone="yes"?>
<Relationships xmlns="http://schemas.openxmlformats.org/package/2006/relationships"><Relationship Id="rId8" Type="http://schemas.openxmlformats.org/officeDocument/2006/relationships/tags" Target="../tags/tag649.xml"/><Relationship Id="rId13" Type="http://schemas.openxmlformats.org/officeDocument/2006/relationships/image" Target="../media/image53.png"/><Relationship Id="rId3" Type="http://schemas.openxmlformats.org/officeDocument/2006/relationships/tags" Target="../tags/tag644.xml"/><Relationship Id="rId7" Type="http://schemas.openxmlformats.org/officeDocument/2006/relationships/tags" Target="../tags/tag648.xml"/><Relationship Id="rId12" Type="http://schemas.openxmlformats.org/officeDocument/2006/relationships/slideLayout" Target="../slideLayouts/slideLayout9.xml"/><Relationship Id="rId2" Type="http://schemas.openxmlformats.org/officeDocument/2006/relationships/tags" Target="../tags/tag643.xml"/><Relationship Id="rId1" Type="http://schemas.openxmlformats.org/officeDocument/2006/relationships/tags" Target="../tags/tag642.xml"/><Relationship Id="rId6" Type="http://schemas.openxmlformats.org/officeDocument/2006/relationships/tags" Target="../tags/tag647.xml"/><Relationship Id="rId11" Type="http://schemas.openxmlformats.org/officeDocument/2006/relationships/tags" Target="../tags/tag652.xml"/><Relationship Id="rId5" Type="http://schemas.openxmlformats.org/officeDocument/2006/relationships/tags" Target="../tags/tag646.xml"/><Relationship Id="rId15" Type="http://schemas.openxmlformats.org/officeDocument/2006/relationships/image" Target="../media/image55.jpeg"/><Relationship Id="rId10" Type="http://schemas.openxmlformats.org/officeDocument/2006/relationships/tags" Target="../tags/tag651.xml"/><Relationship Id="rId4" Type="http://schemas.openxmlformats.org/officeDocument/2006/relationships/tags" Target="../tags/tag645.xml"/><Relationship Id="rId9" Type="http://schemas.openxmlformats.org/officeDocument/2006/relationships/tags" Target="../tags/tag650.xml"/><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slideLayout" Target="../slideLayouts/slideLayout9.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s>
</file>

<file path=ppt/slides/_rels/slide70.xml.rels><?xml version="1.0" encoding="UTF-8" standalone="yes"?>
<Relationships xmlns="http://schemas.openxmlformats.org/package/2006/relationships"><Relationship Id="rId8" Type="http://schemas.openxmlformats.org/officeDocument/2006/relationships/tags" Target="../tags/tag660.xml"/><Relationship Id="rId13" Type="http://schemas.openxmlformats.org/officeDocument/2006/relationships/tags" Target="../tags/tag665.xml"/><Relationship Id="rId18" Type="http://schemas.openxmlformats.org/officeDocument/2006/relationships/image" Target="../media/image58.png"/><Relationship Id="rId3" Type="http://schemas.openxmlformats.org/officeDocument/2006/relationships/tags" Target="../tags/tag655.xml"/><Relationship Id="rId7" Type="http://schemas.openxmlformats.org/officeDocument/2006/relationships/tags" Target="../tags/tag659.xml"/><Relationship Id="rId12" Type="http://schemas.openxmlformats.org/officeDocument/2006/relationships/tags" Target="../tags/tag664.xml"/><Relationship Id="rId17" Type="http://schemas.openxmlformats.org/officeDocument/2006/relationships/image" Target="../media/image57.jpeg"/><Relationship Id="rId2" Type="http://schemas.openxmlformats.org/officeDocument/2006/relationships/tags" Target="../tags/tag654.xml"/><Relationship Id="rId16" Type="http://schemas.openxmlformats.org/officeDocument/2006/relationships/image" Target="../media/image56.png"/><Relationship Id="rId1" Type="http://schemas.openxmlformats.org/officeDocument/2006/relationships/tags" Target="../tags/tag653.xml"/><Relationship Id="rId6" Type="http://schemas.openxmlformats.org/officeDocument/2006/relationships/tags" Target="../tags/tag658.xml"/><Relationship Id="rId11" Type="http://schemas.openxmlformats.org/officeDocument/2006/relationships/tags" Target="../tags/tag663.xml"/><Relationship Id="rId5" Type="http://schemas.openxmlformats.org/officeDocument/2006/relationships/tags" Target="../tags/tag657.xml"/><Relationship Id="rId15" Type="http://schemas.openxmlformats.org/officeDocument/2006/relationships/slideLayout" Target="../slideLayouts/slideLayout9.xml"/><Relationship Id="rId10" Type="http://schemas.openxmlformats.org/officeDocument/2006/relationships/tags" Target="../tags/tag662.xml"/><Relationship Id="rId19" Type="http://schemas.openxmlformats.org/officeDocument/2006/relationships/image" Target="../media/image59.jpeg"/><Relationship Id="rId4" Type="http://schemas.openxmlformats.org/officeDocument/2006/relationships/tags" Target="../tags/tag656.xml"/><Relationship Id="rId9" Type="http://schemas.openxmlformats.org/officeDocument/2006/relationships/tags" Target="../tags/tag661.xml"/><Relationship Id="rId14" Type="http://schemas.openxmlformats.org/officeDocument/2006/relationships/tags" Target="../tags/tag666.xml"/></Relationships>
</file>

<file path=ppt/slides/_rels/slide71.xml.rels><?xml version="1.0" encoding="UTF-8" standalone="yes"?>
<Relationships xmlns="http://schemas.openxmlformats.org/package/2006/relationships"><Relationship Id="rId8" Type="http://schemas.openxmlformats.org/officeDocument/2006/relationships/tags" Target="../tags/tag674.xml"/><Relationship Id="rId3" Type="http://schemas.openxmlformats.org/officeDocument/2006/relationships/tags" Target="../tags/tag669.xml"/><Relationship Id="rId7" Type="http://schemas.openxmlformats.org/officeDocument/2006/relationships/tags" Target="../tags/tag673.xml"/><Relationship Id="rId2" Type="http://schemas.openxmlformats.org/officeDocument/2006/relationships/tags" Target="../tags/tag668.xml"/><Relationship Id="rId1" Type="http://schemas.openxmlformats.org/officeDocument/2006/relationships/tags" Target="../tags/tag667.xml"/><Relationship Id="rId6" Type="http://schemas.openxmlformats.org/officeDocument/2006/relationships/tags" Target="../tags/tag672.xml"/><Relationship Id="rId5" Type="http://schemas.openxmlformats.org/officeDocument/2006/relationships/tags" Target="../tags/tag671.xml"/><Relationship Id="rId10" Type="http://schemas.openxmlformats.org/officeDocument/2006/relationships/notesSlide" Target="../notesSlides/notesSlide8.xml"/><Relationship Id="rId4" Type="http://schemas.openxmlformats.org/officeDocument/2006/relationships/tags" Target="../tags/tag670.xml"/><Relationship Id="rId9"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8" Type="http://schemas.openxmlformats.org/officeDocument/2006/relationships/tags" Target="../tags/tag682.xml"/><Relationship Id="rId13" Type="http://schemas.openxmlformats.org/officeDocument/2006/relationships/image" Target="../media/image60.png"/><Relationship Id="rId3" Type="http://schemas.openxmlformats.org/officeDocument/2006/relationships/tags" Target="../tags/tag677.xml"/><Relationship Id="rId7" Type="http://schemas.openxmlformats.org/officeDocument/2006/relationships/tags" Target="../tags/tag681.xml"/><Relationship Id="rId12" Type="http://schemas.openxmlformats.org/officeDocument/2006/relationships/slideLayout" Target="../slideLayouts/slideLayout5.xml"/><Relationship Id="rId2" Type="http://schemas.openxmlformats.org/officeDocument/2006/relationships/tags" Target="../tags/tag676.xml"/><Relationship Id="rId1" Type="http://schemas.openxmlformats.org/officeDocument/2006/relationships/tags" Target="../tags/tag675.xml"/><Relationship Id="rId6" Type="http://schemas.openxmlformats.org/officeDocument/2006/relationships/tags" Target="../tags/tag680.xml"/><Relationship Id="rId11" Type="http://schemas.openxmlformats.org/officeDocument/2006/relationships/tags" Target="../tags/tag685.xml"/><Relationship Id="rId5" Type="http://schemas.openxmlformats.org/officeDocument/2006/relationships/tags" Target="../tags/tag679.xml"/><Relationship Id="rId10" Type="http://schemas.openxmlformats.org/officeDocument/2006/relationships/tags" Target="../tags/tag684.xml"/><Relationship Id="rId4" Type="http://schemas.openxmlformats.org/officeDocument/2006/relationships/tags" Target="../tags/tag678.xml"/><Relationship Id="rId9" Type="http://schemas.openxmlformats.org/officeDocument/2006/relationships/tags" Target="../tags/tag683.xml"/><Relationship Id="rId1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tags" Target="../tags/tag688.xml"/><Relationship Id="rId2" Type="http://schemas.openxmlformats.org/officeDocument/2006/relationships/tags" Target="../tags/tag687.xml"/><Relationship Id="rId1" Type="http://schemas.openxmlformats.org/officeDocument/2006/relationships/tags" Target="../tags/tag686.xml"/><Relationship Id="rId4"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691.xml"/><Relationship Id="rId7" Type="http://schemas.openxmlformats.org/officeDocument/2006/relationships/tags" Target="../tags/tag695.xml"/><Relationship Id="rId2" Type="http://schemas.openxmlformats.org/officeDocument/2006/relationships/tags" Target="../tags/tag690.xml"/><Relationship Id="rId1" Type="http://schemas.openxmlformats.org/officeDocument/2006/relationships/tags" Target="../tags/tag689.xml"/><Relationship Id="rId6" Type="http://schemas.openxmlformats.org/officeDocument/2006/relationships/tags" Target="../tags/tag694.xml"/><Relationship Id="rId5" Type="http://schemas.openxmlformats.org/officeDocument/2006/relationships/tags" Target="../tags/tag693.xml"/><Relationship Id="rId10" Type="http://schemas.openxmlformats.org/officeDocument/2006/relationships/image" Target="essai%20attaque0.jpg" TargetMode="External"/><Relationship Id="rId4" Type="http://schemas.openxmlformats.org/officeDocument/2006/relationships/tags" Target="../tags/tag692.xml"/><Relationship Id="rId9" Type="http://schemas.openxmlformats.org/officeDocument/2006/relationships/image" Target="../media/image62.jpeg"/></Relationships>
</file>

<file path=ppt/slides/_rels/slide75.xml.rels><?xml version="1.0" encoding="UTF-8" standalone="yes"?>
<Relationships xmlns="http://schemas.openxmlformats.org/package/2006/relationships"><Relationship Id="rId8" Type="http://schemas.openxmlformats.org/officeDocument/2006/relationships/tags" Target="../tags/tag703.xml"/><Relationship Id="rId3" Type="http://schemas.openxmlformats.org/officeDocument/2006/relationships/tags" Target="../tags/tag698.xml"/><Relationship Id="rId7" Type="http://schemas.openxmlformats.org/officeDocument/2006/relationships/tags" Target="../tags/tag702.xml"/><Relationship Id="rId2" Type="http://schemas.openxmlformats.org/officeDocument/2006/relationships/tags" Target="../tags/tag697.xml"/><Relationship Id="rId1" Type="http://schemas.openxmlformats.org/officeDocument/2006/relationships/tags" Target="../tags/tag696.xml"/><Relationship Id="rId6" Type="http://schemas.openxmlformats.org/officeDocument/2006/relationships/tags" Target="../tags/tag701.xml"/><Relationship Id="rId5" Type="http://schemas.openxmlformats.org/officeDocument/2006/relationships/tags" Target="../tags/tag700.xml"/><Relationship Id="rId10" Type="http://schemas.openxmlformats.org/officeDocument/2006/relationships/image" Target="../media/image63.png"/><Relationship Id="rId4" Type="http://schemas.openxmlformats.org/officeDocument/2006/relationships/tags" Target="../tags/tag699.xml"/><Relationship Id="rId9"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tags" Target="../tags/tag706.xml"/><Relationship Id="rId2" Type="http://schemas.openxmlformats.org/officeDocument/2006/relationships/tags" Target="../tags/tag705.xml"/><Relationship Id="rId1" Type="http://schemas.openxmlformats.org/officeDocument/2006/relationships/tags" Target="../tags/tag704.xml"/><Relationship Id="rId6" Type="http://schemas.openxmlformats.org/officeDocument/2006/relationships/slideLayout" Target="../slideLayouts/slideLayout9.xml"/><Relationship Id="rId5" Type="http://schemas.openxmlformats.org/officeDocument/2006/relationships/tags" Target="../tags/tag708.xml"/><Relationship Id="rId4" Type="http://schemas.openxmlformats.org/officeDocument/2006/relationships/tags" Target="../tags/tag707.xml"/></Relationships>
</file>

<file path=ppt/slides/_rels/slide77.xml.rels><?xml version="1.0" encoding="UTF-8" standalone="yes"?>
<Relationships xmlns="http://schemas.openxmlformats.org/package/2006/relationships"><Relationship Id="rId8" Type="http://schemas.openxmlformats.org/officeDocument/2006/relationships/tags" Target="../tags/tag716.xml"/><Relationship Id="rId13" Type="http://schemas.openxmlformats.org/officeDocument/2006/relationships/image" Target="../media/image64.png"/><Relationship Id="rId3" Type="http://schemas.openxmlformats.org/officeDocument/2006/relationships/tags" Target="../tags/tag711.xml"/><Relationship Id="rId7" Type="http://schemas.openxmlformats.org/officeDocument/2006/relationships/tags" Target="../tags/tag715.xml"/><Relationship Id="rId12" Type="http://schemas.openxmlformats.org/officeDocument/2006/relationships/slideLayout" Target="../slideLayouts/slideLayout11.xml"/><Relationship Id="rId2" Type="http://schemas.openxmlformats.org/officeDocument/2006/relationships/tags" Target="../tags/tag710.xml"/><Relationship Id="rId16" Type="http://schemas.openxmlformats.org/officeDocument/2006/relationships/image" Target="../media/image67.png"/><Relationship Id="rId1" Type="http://schemas.openxmlformats.org/officeDocument/2006/relationships/tags" Target="../tags/tag709.xml"/><Relationship Id="rId6" Type="http://schemas.openxmlformats.org/officeDocument/2006/relationships/tags" Target="../tags/tag714.xml"/><Relationship Id="rId11" Type="http://schemas.openxmlformats.org/officeDocument/2006/relationships/tags" Target="../tags/tag719.xml"/><Relationship Id="rId5" Type="http://schemas.openxmlformats.org/officeDocument/2006/relationships/tags" Target="../tags/tag713.xml"/><Relationship Id="rId15" Type="http://schemas.openxmlformats.org/officeDocument/2006/relationships/image" Target="../media/image66.png"/><Relationship Id="rId10" Type="http://schemas.openxmlformats.org/officeDocument/2006/relationships/tags" Target="../tags/tag718.xml"/><Relationship Id="rId4" Type="http://schemas.openxmlformats.org/officeDocument/2006/relationships/tags" Target="../tags/tag712.xml"/><Relationship Id="rId9" Type="http://schemas.openxmlformats.org/officeDocument/2006/relationships/tags" Target="../tags/tag717.xml"/><Relationship Id="rId14" Type="http://schemas.openxmlformats.org/officeDocument/2006/relationships/image" Target="../media/image65.jpeg"/></Relationships>
</file>

<file path=ppt/slides/_rels/slide78.xml.rels><?xml version="1.0" encoding="UTF-8" standalone="yes"?>
<Relationships xmlns="http://schemas.openxmlformats.org/package/2006/relationships"><Relationship Id="rId8" Type="http://schemas.openxmlformats.org/officeDocument/2006/relationships/tags" Target="../tags/tag727.xml"/><Relationship Id="rId13" Type="http://schemas.openxmlformats.org/officeDocument/2006/relationships/tags" Target="../tags/tag732.xml"/><Relationship Id="rId18" Type="http://schemas.microsoft.com/office/2007/relationships/hdphoto" Target="../media/hdphoto3.wdp"/><Relationship Id="rId3" Type="http://schemas.openxmlformats.org/officeDocument/2006/relationships/tags" Target="../tags/tag722.xml"/><Relationship Id="rId21" Type="http://schemas.openxmlformats.org/officeDocument/2006/relationships/image" Target="../media/image70.png"/><Relationship Id="rId7" Type="http://schemas.openxmlformats.org/officeDocument/2006/relationships/tags" Target="../tags/tag726.xml"/><Relationship Id="rId12" Type="http://schemas.openxmlformats.org/officeDocument/2006/relationships/tags" Target="../tags/tag731.xml"/><Relationship Id="rId17" Type="http://schemas.openxmlformats.org/officeDocument/2006/relationships/image" Target="../media/image68.png"/><Relationship Id="rId25" Type="http://schemas.openxmlformats.org/officeDocument/2006/relationships/image" Target="../media/image72.jpeg"/><Relationship Id="rId2" Type="http://schemas.openxmlformats.org/officeDocument/2006/relationships/tags" Target="../tags/tag721.xml"/><Relationship Id="rId16" Type="http://schemas.openxmlformats.org/officeDocument/2006/relationships/slideLayout" Target="../slideLayouts/slideLayout11.xml"/><Relationship Id="rId20" Type="http://schemas.microsoft.com/office/2007/relationships/hdphoto" Target="../media/hdphoto4.wdp"/><Relationship Id="rId1" Type="http://schemas.openxmlformats.org/officeDocument/2006/relationships/tags" Target="../tags/tag720.xml"/><Relationship Id="rId6" Type="http://schemas.openxmlformats.org/officeDocument/2006/relationships/tags" Target="../tags/tag725.xml"/><Relationship Id="rId11" Type="http://schemas.openxmlformats.org/officeDocument/2006/relationships/tags" Target="../tags/tag730.xml"/><Relationship Id="rId24" Type="http://schemas.microsoft.com/office/2007/relationships/hdphoto" Target="../media/hdphoto6.wdp"/><Relationship Id="rId5" Type="http://schemas.openxmlformats.org/officeDocument/2006/relationships/tags" Target="../tags/tag724.xml"/><Relationship Id="rId15" Type="http://schemas.openxmlformats.org/officeDocument/2006/relationships/tags" Target="../tags/tag734.xml"/><Relationship Id="rId23" Type="http://schemas.openxmlformats.org/officeDocument/2006/relationships/image" Target="../media/image71.png"/><Relationship Id="rId10" Type="http://schemas.openxmlformats.org/officeDocument/2006/relationships/tags" Target="../tags/tag729.xml"/><Relationship Id="rId19" Type="http://schemas.openxmlformats.org/officeDocument/2006/relationships/image" Target="../media/image69.png"/><Relationship Id="rId4" Type="http://schemas.openxmlformats.org/officeDocument/2006/relationships/tags" Target="../tags/tag723.xml"/><Relationship Id="rId9" Type="http://schemas.openxmlformats.org/officeDocument/2006/relationships/tags" Target="../tags/tag728.xml"/><Relationship Id="rId14" Type="http://schemas.openxmlformats.org/officeDocument/2006/relationships/tags" Target="../tags/tag733.xml"/><Relationship Id="rId22" Type="http://schemas.microsoft.com/office/2007/relationships/hdphoto" Target="../media/hdphoto5.wdp"/></Relationships>
</file>

<file path=ppt/slides/_rels/slide7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737.xml"/><Relationship Id="rId7" Type="http://schemas.openxmlformats.org/officeDocument/2006/relationships/slideLayout" Target="../slideLayouts/slideLayout9.xml"/><Relationship Id="rId2" Type="http://schemas.openxmlformats.org/officeDocument/2006/relationships/tags" Target="../tags/tag736.xml"/><Relationship Id="rId1" Type="http://schemas.openxmlformats.org/officeDocument/2006/relationships/tags" Target="../tags/tag735.xml"/><Relationship Id="rId6" Type="http://schemas.openxmlformats.org/officeDocument/2006/relationships/tags" Target="../tags/tag740.xml"/><Relationship Id="rId5" Type="http://schemas.openxmlformats.org/officeDocument/2006/relationships/tags" Target="../tags/tag739.xml"/><Relationship Id="rId4" Type="http://schemas.openxmlformats.org/officeDocument/2006/relationships/tags" Target="../tags/tag738.xml"/></Relationships>
</file>

<file path=ppt/slides/_rels/slide8.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slideLayout" Target="../slideLayouts/slideLayout5.xml"/><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tags" Target="../tags/tag62.xml"/><Relationship Id="rId2" Type="http://schemas.openxmlformats.org/officeDocument/2006/relationships/tags" Target="../tags/tag47.xml"/><Relationship Id="rId16" Type="http://schemas.openxmlformats.org/officeDocument/2006/relationships/tags" Target="../tags/tag61.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5" Type="http://schemas.openxmlformats.org/officeDocument/2006/relationships/tags" Target="../tags/tag50.xml"/><Relationship Id="rId15" Type="http://schemas.openxmlformats.org/officeDocument/2006/relationships/tags" Target="../tags/tag60.xml"/><Relationship Id="rId10" Type="http://schemas.openxmlformats.org/officeDocument/2006/relationships/tags" Target="../tags/tag55.xml"/><Relationship Id="rId19" Type="http://schemas.openxmlformats.org/officeDocument/2006/relationships/image" Target="../media/image8.png"/><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s>
</file>

<file path=ppt/slides/_rels/slide80.xml.rels><?xml version="1.0" encoding="UTF-8" standalone="yes"?>
<Relationships xmlns="http://schemas.openxmlformats.org/package/2006/relationships"><Relationship Id="rId3" Type="http://schemas.openxmlformats.org/officeDocument/2006/relationships/tags" Target="../tags/tag743.xml"/><Relationship Id="rId2" Type="http://schemas.openxmlformats.org/officeDocument/2006/relationships/tags" Target="../tags/tag742.xml"/><Relationship Id="rId1" Type="http://schemas.openxmlformats.org/officeDocument/2006/relationships/tags" Target="../tags/tag741.xml"/><Relationship Id="rId5" Type="http://schemas.openxmlformats.org/officeDocument/2006/relationships/slideLayout" Target="../slideLayouts/slideLayout9.xml"/><Relationship Id="rId4" Type="http://schemas.openxmlformats.org/officeDocument/2006/relationships/tags" Target="../tags/tag744.xml"/></Relationships>
</file>

<file path=ppt/slides/_rels/slide81.xml.rels><?xml version="1.0" encoding="UTF-8" standalone="yes"?>
<Relationships xmlns="http://schemas.openxmlformats.org/package/2006/relationships"><Relationship Id="rId3" Type="http://schemas.openxmlformats.org/officeDocument/2006/relationships/tags" Target="../tags/tag747.xml"/><Relationship Id="rId7" Type="http://schemas.openxmlformats.org/officeDocument/2006/relationships/slideLayout" Target="../slideLayouts/slideLayout11.xml"/><Relationship Id="rId2" Type="http://schemas.openxmlformats.org/officeDocument/2006/relationships/tags" Target="../tags/tag746.xml"/><Relationship Id="rId1" Type="http://schemas.openxmlformats.org/officeDocument/2006/relationships/tags" Target="../tags/tag745.xml"/><Relationship Id="rId6" Type="http://schemas.openxmlformats.org/officeDocument/2006/relationships/tags" Target="../tags/tag750.xml"/><Relationship Id="rId5" Type="http://schemas.openxmlformats.org/officeDocument/2006/relationships/tags" Target="../tags/tag749.xml"/><Relationship Id="rId4" Type="http://schemas.openxmlformats.org/officeDocument/2006/relationships/tags" Target="../tags/tag748.xml"/></Relationships>
</file>

<file path=ppt/slides/_rels/slide82.xml.rels><?xml version="1.0" encoding="UTF-8" standalone="yes"?>
<Relationships xmlns="http://schemas.openxmlformats.org/package/2006/relationships"><Relationship Id="rId3" Type="http://schemas.openxmlformats.org/officeDocument/2006/relationships/tags" Target="../tags/tag753.xml"/><Relationship Id="rId2" Type="http://schemas.openxmlformats.org/officeDocument/2006/relationships/tags" Target="../tags/tag752.xml"/><Relationship Id="rId1" Type="http://schemas.openxmlformats.org/officeDocument/2006/relationships/tags" Target="../tags/tag751.xml"/><Relationship Id="rId4"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756.xml"/><Relationship Id="rId7" Type="http://schemas.openxmlformats.org/officeDocument/2006/relationships/tags" Target="../tags/tag760.xml"/><Relationship Id="rId2" Type="http://schemas.openxmlformats.org/officeDocument/2006/relationships/tags" Target="../tags/tag755.xml"/><Relationship Id="rId1" Type="http://schemas.openxmlformats.org/officeDocument/2006/relationships/tags" Target="../tags/tag754.xml"/><Relationship Id="rId6" Type="http://schemas.openxmlformats.org/officeDocument/2006/relationships/tags" Target="../tags/tag759.xml"/><Relationship Id="rId5" Type="http://schemas.openxmlformats.org/officeDocument/2006/relationships/tags" Target="../tags/tag758.xml"/><Relationship Id="rId10" Type="http://schemas.openxmlformats.org/officeDocument/2006/relationships/image" Target="../media/image74.jpeg"/><Relationship Id="rId4" Type="http://schemas.openxmlformats.org/officeDocument/2006/relationships/tags" Target="../tags/tag757.xml"/><Relationship Id="rId9" Type="http://schemas.openxmlformats.org/officeDocument/2006/relationships/image" Target="../media/image73.png"/></Relationships>
</file>

<file path=ppt/slides/_rels/slide84.xml.rels><?xml version="1.0" encoding="UTF-8" standalone="yes"?>
<Relationships xmlns="http://schemas.openxmlformats.org/package/2006/relationships"><Relationship Id="rId8" Type="http://schemas.openxmlformats.org/officeDocument/2006/relationships/tags" Target="../tags/tag768.xml"/><Relationship Id="rId13" Type="http://schemas.openxmlformats.org/officeDocument/2006/relationships/image" Target="../media/image76.png"/><Relationship Id="rId3" Type="http://schemas.openxmlformats.org/officeDocument/2006/relationships/tags" Target="../tags/tag763.xml"/><Relationship Id="rId7" Type="http://schemas.openxmlformats.org/officeDocument/2006/relationships/tags" Target="../tags/tag767.xml"/><Relationship Id="rId12" Type="http://schemas.openxmlformats.org/officeDocument/2006/relationships/image" Target="../media/image75.png"/><Relationship Id="rId2" Type="http://schemas.openxmlformats.org/officeDocument/2006/relationships/tags" Target="../tags/tag762.xml"/><Relationship Id="rId1" Type="http://schemas.openxmlformats.org/officeDocument/2006/relationships/tags" Target="../tags/tag761.xml"/><Relationship Id="rId6" Type="http://schemas.openxmlformats.org/officeDocument/2006/relationships/tags" Target="../tags/tag766.xml"/><Relationship Id="rId11" Type="http://schemas.openxmlformats.org/officeDocument/2006/relationships/slideLayout" Target="../slideLayouts/slideLayout6.xml"/><Relationship Id="rId5" Type="http://schemas.openxmlformats.org/officeDocument/2006/relationships/tags" Target="../tags/tag765.xml"/><Relationship Id="rId15" Type="http://schemas.openxmlformats.org/officeDocument/2006/relationships/image" Target="../media/image78.png"/><Relationship Id="rId10" Type="http://schemas.openxmlformats.org/officeDocument/2006/relationships/tags" Target="../tags/tag770.xml"/><Relationship Id="rId4" Type="http://schemas.openxmlformats.org/officeDocument/2006/relationships/tags" Target="../tags/tag764.xml"/><Relationship Id="rId9" Type="http://schemas.openxmlformats.org/officeDocument/2006/relationships/tags" Target="../tags/tag769.xml"/><Relationship Id="rId14" Type="http://schemas.openxmlformats.org/officeDocument/2006/relationships/image" Target="../media/image77.png"/></Relationships>
</file>

<file path=ppt/slides/_rels/slide85.xml.rels><?xml version="1.0" encoding="UTF-8" standalone="yes"?>
<Relationships xmlns="http://schemas.openxmlformats.org/package/2006/relationships"><Relationship Id="rId8" Type="http://schemas.openxmlformats.org/officeDocument/2006/relationships/tags" Target="../tags/tag778.xml"/><Relationship Id="rId3" Type="http://schemas.openxmlformats.org/officeDocument/2006/relationships/tags" Target="../tags/tag773.xml"/><Relationship Id="rId7" Type="http://schemas.openxmlformats.org/officeDocument/2006/relationships/tags" Target="../tags/tag777.xml"/><Relationship Id="rId2" Type="http://schemas.openxmlformats.org/officeDocument/2006/relationships/tags" Target="../tags/tag772.xml"/><Relationship Id="rId1" Type="http://schemas.openxmlformats.org/officeDocument/2006/relationships/tags" Target="../tags/tag771.xml"/><Relationship Id="rId6" Type="http://schemas.openxmlformats.org/officeDocument/2006/relationships/tags" Target="../tags/tag776.xml"/><Relationship Id="rId11" Type="http://schemas.openxmlformats.org/officeDocument/2006/relationships/image" Target="../media/image80.jpeg"/><Relationship Id="rId5" Type="http://schemas.openxmlformats.org/officeDocument/2006/relationships/tags" Target="../tags/tag775.xml"/><Relationship Id="rId10" Type="http://schemas.openxmlformats.org/officeDocument/2006/relationships/image" Target="../media/image79.jpeg"/><Relationship Id="rId4" Type="http://schemas.openxmlformats.org/officeDocument/2006/relationships/tags" Target="../tags/tag774.xml"/><Relationship Id="rId9"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8" Type="http://schemas.openxmlformats.org/officeDocument/2006/relationships/tags" Target="../tags/tag785.xml"/><Relationship Id="rId3" Type="http://schemas.openxmlformats.org/officeDocument/2006/relationships/tags" Target="../tags/tag781.xml"/><Relationship Id="rId7" Type="http://schemas.openxmlformats.org/officeDocument/2006/relationships/tags" Target="../tags/tag784.xml"/><Relationship Id="rId12" Type="http://schemas.openxmlformats.org/officeDocument/2006/relationships/image" Target="../media/image82.jpeg"/><Relationship Id="rId2" Type="http://schemas.openxmlformats.org/officeDocument/2006/relationships/tags" Target="../tags/tag780.xml"/><Relationship Id="rId1" Type="http://schemas.openxmlformats.org/officeDocument/2006/relationships/tags" Target="../tags/tag779.xml"/><Relationship Id="rId6" Type="http://schemas.openxmlformats.org/officeDocument/2006/relationships/video" Target="https://www.youtube.com/embed/b1B0TF4YuoI?feature=oembed" TargetMode="External"/><Relationship Id="rId11" Type="http://schemas.openxmlformats.org/officeDocument/2006/relationships/image" Target="../media/image81.png"/><Relationship Id="rId5" Type="http://schemas.openxmlformats.org/officeDocument/2006/relationships/tags" Target="../tags/tag783.xml"/><Relationship Id="rId10" Type="http://schemas.openxmlformats.org/officeDocument/2006/relationships/slideLayout" Target="../slideLayouts/slideLayout9.xml"/><Relationship Id="rId4" Type="http://schemas.openxmlformats.org/officeDocument/2006/relationships/tags" Target="../tags/tag782.xml"/><Relationship Id="rId9" Type="http://schemas.openxmlformats.org/officeDocument/2006/relationships/tags" Target="../tags/tag786.xml"/></Relationships>
</file>

<file path=ppt/slides/_rels/slide87.xml.rels><?xml version="1.0" encoding="UTF-8" standalone="yes"?>
<Relationships xmlns="http://schemas.openxmlformats.org/package/2006/relationships"><Relationship Id="rId8" Type="http://schemas.openxmlformats.org/officeDocument/2006/relationships/tags" Target="../tags/tag794.xml"/><Relationship Id="rId3" Type="http://schemas.openxmlformats.org/officeDocument/2006/relationships/tags" Target="../tags/tag789.xml"/><Relationship Id="rId7" Type="http://schemas.openxmlformats.org/officeDocument/2006/relationships/tags" Target="../tags/tag793.xml"/><Relationship Id="rId2" Type="http://schemas.openxmlformats.org/officeDocument/2006/relationships/tags" Target="../tags/tag788.xml"/><Relationship Id="rId1" Type="http://schemas.openxmlformats.org/officeDocument/2006/relationships/tags" Target="../tags/tag787.xml"/><Relationship Id="rId6" Type="http://schemas.openxmlformats.org/officeDocument/2006/relationships/tags" Target="../tags/tag792.xml"/><Relationship Id="rId11" Type="http://schemas.openxmlformats.org/officeDocument/2006/relationships/image" Target="../media/image83.jpeg"/><Relationship Id="rId5" Type="http://schemas.openxmlformats.org/officeDocument/2006/relationships/tags" Target="../tags/tag791.xml"/><Relationship Id="rId10" Type="http://schemas.openxmlformats.org/officeDocument/2006/relationships/slideLayout" Target="../slideLayouts/slideLayout6.xml"/><Relationship Id="rId4" Type="http://schemas.openxmlformats.org/officeDocument/2006/relationships/tags" Target="../tags/tag790.xml"/><Relationship Id="rId9" Type="http://schemas.openxmlformats.org/officeDocument/2006/relationships/tags" Target="../tags/tag795.xml"/></Relationships>
</file>

<file path=ppt/slides/_rels/slide88.xml.rels><?xml version="1.0" encoding="UTF-8" standalone="yes"?>
<Relationships xmlns="http://schemas.openxmlformats.org/package/2006/relationships"><Relationship Id="rId8" Type="http://schemas.openxmlformats.org/officeDocument/2006/relationships/tags" Target="../tags/tag803.xml"/><Relationship Id="rId13" Type="http://schemas.openxmlformats.org/officeDocument/2006/relationships/image" Target="../media/image86.png"/><Relationship Id="rId3" Type="http://schemas.openxmlformats.org/officeDocument/2006/relationships/tags" Target="../tags/tag798.xml"/><Relationship Id="rId7" Type="http://schemas.openxmlformats.org/officeDocument/2006/relationships/tags" Target="../tags/tag802.xml"/><Relationship Id="rId12" Type="http://schemas.openxmlformats.org/officeDocument/2006/relationships/image" Target="../media/image85.png"/><Relationship Id="rId2" Type="http://schemas.openxmlformats.org/officeDocument/2006/relationships/tags" Target="../tags/tag797.xml"/><Relationship Id="rId1" Type="http://schemas.openxmlformats.org/officeDocument/2006/relationships/tags" Target="../tags/tag796.xml"/><Relationship Id="rId6" Type="http://schemas.openxmlformats.org/officeDocument/2006/relationships/tags" Target="../tags/tag801.xml"/><Relationship Id="rId11" Type="http://schemas.openxmlformats.org/officeDocument/2006/relationships/image" Target="../media/image84.png"/><Relationship Id="rId5" Type="http://schemas.openxmlformats.org/officeDocument/2006/relationships/tags" Target="../tags/tag800.xml"/><Relationship Id="rId10" Type="http://schemas.openxmlformats.org/officeDocument/2006/relationships/slideLayout" Target="../slideLayouts/slideLayout9.xml"/><Relationship Id="rId4" Type="http://schemas.openxmlformats.org/officeDocument/2006/relationships/tags" Target="../tags/tag799.xml"/><Relationship Id="rId9" Type="http://schemas.openxmlformats.org/officeDocument/2006/relationships/tags" Target="../tags/tag804.xml"/></Relationships>
</file>

<file path=ppt/slides/_rels/slide89.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807.xml"/><Relationship Id="rId7" Type="http://schemas.openxmlformats.org/officeDocument/2006/relationships/tags" Target="../tags/tag811.xml"/><Relationship Id="rId2" Type="http://schemas.openxmlformats.org/officeDocument/2006/relationships/tags" Target="../tags/tag806.xml"/><Relationship Id="rId1" Type="http://schemas.openxmlformats.org/officeDocument/2006/relationships/tags" Target="../tags/tag805.xml"/><Relationship Id="rId6" Type="http://schemas.openxmlformats.org/officeDocument/2006/relationships/tags" Target="../tags/tag810.xml"/><Relationship Id="rId5" Type="http://schemas.openxmlformats.org/officeDocument/2006/relationships/tags" Target="../tags/tag809.xml"/><Relationship Id="rId4" Type="http://schemas.openxmlformats.org/officeDocument/2006/relationships/tags" Target="../tags/tag808.xml"/></Relationships>
</file>

<file path=ppt/slides/_rels/slide9.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tags" Target="../tags/tag75.xml"/><Relationship Id="rId18" Type="http://schemas.openxmlformats.org/officeDocument/2006/relationships/tags" Target="../tags/tag80.xml"/><Relationship Id="rId26" Type="http://schemas.openxmlformats.org/officeDocument/2006/relationships/tags" Target="../tags/tag88.xml"/><Relationship Id="rId3" Type="http://schemas.openxmlformats.org/officeDocument/2006/relationships/tags" Target="../tags/tag65.xml"/><Relationship Id="rId21" Type="http://schemas.openxmlformats.org/officeDocument/2006/relationships/tags" Target="../tags/tag83.xml"/><Relationship Id="rId7" Type="http://schemas.openxmlformats.org/officeDocument/2006/relationships/tags" Target="../tags/tag69.xml"/><Relationship Id="rId12" Type="http://schemas.openxmlformats.org/officeDocument/2006/relationships/tags" Target="../tags/tag74.xml"/><Relationship Id="rId17" Type="http://schemas.openxmlformats.org/officeDocument/2006/relationships/tags" Target="../tags/tag79.xml"/><Relationship Id="rId25" Type="http://schemas.openxmlformats.org/officeDocument/2006/relationships/tags" Target="../tags/tag87.xml"/><Relationship Id="rId2" Type="http://schemas.openxmlformats.org/officeDocument/2006/relationships/tags" Target="../tags/tag64.xml"/><Relationship Id="rId16" Type="http://schemas.openxmlformats.org/officeDocument/2006/relationships/tags" Target="../tags/tag78.xml"/><Relationship Id="rId20" Type="http://schemas.openxmlformats.org/officeDocument/2006/relationships/tags" Target="../tags/tag82.xml"/><Relationship Id="rId29" Type="http://schemas.openxmlformats.org/officeDocument/2006/relationships/tags" Target="../tags/tag91.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tags" Target="../tags/tag73.xml"/><Relationship Id="rId24" Type="http://schemas.openxmlformats.org/officeDocument/2006/relationships/tags" Target="../tags/tag86.xml"/><Relationship Id="rId32" Type="http://schemas.openxmlformats.org/officeDocument/2006/relationships/notesSlide" Target="../notesSlides/notesSlide1.xml"/><Relationship Id="rId5" Type="http://schemas.openxmlformats.org/officeDocument/2006/relationships/tags" Target="../tags/tag67.xml"/><Relationship Id="rId15" Type="http://schemas.openxmlformats.org/officeDocument/2006/relationships/tags" Target="../tags/tag77.xml"/><Relationship Id="rId23" Type="http://schemas.openxmlformats.org/officeDocument/2006/relationships/tags" Target="../tags/tag85.xml"/><Relationship Id="rId28" Type="http://schemas.openxmlformats.org/officeDocument/2006/relationships/tags" Target="../tags/tag90.xml"/><Relationship Id="rId10" Type="http://schemas.openxmlformats.org/officeDocument/2006/relationships/tags" Target="../tags/tag72.xml"/><Relationship Id="rId19" Type="http://schemas.openxmlformats.org/officeDocument/2006/relationships/tags" Target="../tags/tag81.xml"/><Relationship Id="rId31"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 Id="rId22" Type="http://schemas.openxmlformats.org/officeDocument/2006/relationships/tags" Target="../tags/tag84.xml"/><Relationship Id="rId27" Type="http://schemas.openxmlformats.org/officeDocument/2006/relationships/tags" Target="../tags/tag89.xml"/><Relationship Id="rId30" Type="http://schemas.openxmlformats.org/officeDocument/2006/relationships/tags" Target="../tags/tag92.xml"/></Relationships>
</file>

<file path=ppt/slides/_rels/slide90.xml.rels><?xml version="1.0" encoding="UTF-8" standalone="yes"?>
<Relationships xmlns="http://schemas.openxmlformats.org/package/2006/relationships"><Relationship Id="rId3" Type="http://schemas.openxmlformats.org/officeDocument/2006/relationships/tags" Target="../tags/tag814.xml"/><Relationship Id="rId2" Type="http://schemas.openxmlformats.org/officeDocument/2006/relationships/tags" Target="../tags/tag813.xml"/><Relationship Id="rId1" Type="http://schemas.openxmlformats.org/officeDocument/2006/relationships/tags" Target="../tags/tag812.xml"/><Relationship Id="rId5" Type="http://schemas.openxmlformats.org/officeDocument/2006/relationships/slideLayout" Target="../slideLayouts/slideLayout3.xml"/><Relationship Id="rId4" Type="http://schemas.openxmlformats.org/officeDocument/2006/relationships/tags" Target="../tags/tag815.xml"/></Relationships>
</file>

<file path=ppt/slides/_rels/slide91.xml.rels><?xml version="1.0" encoding="UTF-8" standalone="yes"?>
<Relationships xmlns="http://schemas.openxmlformats.org/package/2006/relationships"><Relationship Id="rId8" Type="http://schemas.openxmlformats.org/officeDocument/2006/relationships/tags" Target="../tags/tag823.xml"/><Relationship Id="rId13" Type="http://schemas.openxmlformats.org/officeDocument/2006/relationships/image" Target="../media/image88.png"/><Relationship Id="rId3" Type="http://schemas.openxmlformats.org/officeDocument/2006/relationships/tags" Target="../tags/tag818.xml"/><Relationship Id="rId7" Type="http://schemas.openxmlformats.org/officeDocument/2006/relationships/tags" Target="../tags/tag822.xml"/><Relationship Id="rId12" Type="http://schemas.openxmlformats.org/officeDocument/2006/relationships/image" Target="../media/image87.tiff"/><Relationship Id="rId2" Type="http://schemas.openxmlformats.org/officeDocument/2006/relationships/tags" Target="../tags/tag817.xml"/><Relationship Id="rId1" Type="http://schemas.openxmlformats.org/officeDocument/2006/relationships/tags" Target="../tags/tag816.xml"/><Relationship Id="rId6" Type="http://schemas.openxmlformats.org/officeDocument/2006/relationships/tags" Target="../tags/tag821.xml"/><Relationship Id="rId11" Type="http://schemas.openxmlformats.org/officeDocument/2006/relationships/slideLayout" Target="../slideLayouts/slideLayout9.xml"/><Relationship Id="rId5" Type="http://schemas.openxmlformats.org/officeDocument/2006/relationships/tags" Target="../tags/tag820.xml"/><Relationship Id="rId15" Type="http://schemas.openxmlformats.org/officeDocument/2006/relationships/image" Target="../media/image90.jpeg"/><Relationship Id="rId10" Type="http://schemas.openxmlformats.org/officeDocument/2006/relationships/tags" Target="../tags/tag825.xml"/><Relationship Id="rId4" Type="http://schemas.openxmlformats.org/officeDocument/2006/relationships/tags" Target="../tags/tag819.xml"/><Relationship Id="rId9" Type="http://schemas.openxmlformats.org/officeDocument/2006/relationships/tags" Target="../tags/tag824.xml"/><Relationship Id="rId1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tags" Target="../tags/tag828.xml"/><Relationship Id="rId2" Type="http://schemas.openxmlformats.org/officeDocument/2006/relationships/tags" Target="../tags/tag827.xml"/><Relationship Id="rId1" Type="http://schemas.openxmlformats.org/officeDocument/2006/relationships/tags" Target="../tags/tag826.xml"/><Relationship Id="rId5" Type="http://schemas.openxmlformats.org/officeDocument/2006/relationships/slideLayout" Target="../slideLayouts/slideLayout4.xml"/><Relationship Id="rId4" Type="http://schemas.openxmlformats.org/officeDocument/2006/relationships/tags" Target="../tags/tag829.xml"/></Relationships>
</file>

<file path=ppt/slides/_rels/slide93.xml.rels><?xml version="1.0" encoding="UTF-8" standalone="yes"?>
<Relationships xmlns="http://schemas.openxmlformats.org/package/2006/relationships"><Relationship Id="rId3" Type="http://schemas.openxmlformats.org/officeDocument/2006/relationships/tags" Target="../tags/tag832.xml"/><Relationship Id="rId2" Type="http://schemas.openxmlformats.org/officeDocument/2006/relationships/tags" Target="../tags/tag831.xml"/><Relationship Id="rId1" Type="http://schemas.openxmlformats.org/officeDocument/2006/relationships/tags" Target="../tags/tag830.xml"/><Relationship Id="rId4"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tags" Target="../tags/tag840.xml"/><Relationship Id="rId3" Type="http://schemas.openxmlformats.org/officeDocument/2006/relationships/tags" Target="../tags/tag835.xml"/><Relationship Id="rId7" Type="http://schemas.openxmlformats.org/officeDocument/2006/relationships/tags" Target="../tags/tag839.xml"/><Relationship Id="rId12" Type="http://schemas.openxmlformats.org/officeDocument/2006/relationships/image" Target="../media/image91.png"/><Relationship Id="rId2" Type="http://schemas.openxmlformats.org/officeDocument/2006/relationships/tags" Target="../tags/tag834.xml"/><Relationship Id="rId1" Type="http://schemas.openxmlformats.org/officeDocument/2006/relationships/tags" Target="../tags/tag833.xml"/><Relationship Id="rId6" Type="http://schemas.openxmlformats.org/officeDocument/2006/relationships/tags" Target="../tags/tag838.xml"/><Relationship Id="rId11" Type="http://schemas.openxmlformats.org/officeDocument/2006/relationships/slideLayout" Target="../slideLayouts/slideLayout6.xml"/><Relationship Id="rId5" Type="http://schemas.openxmlformats.org/officeDocument/2006/relationships/tags" Target="../tags/tag837.xml"/><Relationship Id="rId10" Type="http://schemas.openxmlformats.org/officeDocument/2006/relationships/tags" Target="../tags/tag842.xml"/><Relationship Id="rId4" Type="http://schemas.openxmlformats.org/officeDocument/2006/relationships/tags" Target="../tags/tag836.xml"/><Relationship Id="rId9" Type="http://schemas.openxmlformats.org/officeDocument/2006/relationships/tags" Target="../tags/tag841.xml"/></Relationships>
</file>

<file path=ppt/slides/_rels/slide95.xml.rels><?xml version="1.0" encoding="UTF-8" standalone="yes"?>
<Relationships xmlns="http://schemas.openxmlformats.org/package/2006/relationships"><Relationship Id="rId8" Type="http://schemas.openxmlformats.org/officeDocument/2006/relationships/tags" Target="../tags/tag850.xml"/><Relationship Id="rId13" Type="http://schemas.openxmlformats.org/officeDocument/2006/relationships/tags" Target="../tags/tag855.xml"/><Relationship Id="rId3" Type="http://schemas.openxmlformats.org/officeDocument/2006/relationships/tags" Target="../tags/tag845.xml"/><Relationship Id="rId7" Type="http://schemas.openxmlformats.org/officeDocument/2006/relationships/tags" Target="../tags/tag849.xml"/><Relationship Id="rId12" Type="http://schemas.openxmlformats.org/officeDocument/2006/relationships/tags" Target="../tags/tag854.xml"/><Relationship Id="rId2" Type="http://schemas.openxmlformats.org/officeDocument/2006/relationships/tags" Target="../tags/tag844.xml"/><Relationship Id="rId16" Type="http://schemas.openxmlformats.org/officeDocument/2006/relationships/slideLayout" Target="../slideLayouts/slideLayout9.xml"/><Relationship Id="rId1" Type="http://schemas.openxmlformats.org/officeDocument/2006/relationships/tags" Target="../tags/tag843.xml"/><Relationship Id="rId6" Type="http://schemas.openxmlformats.org/officeDocument/2006/relationships/tags" Target="../tags/tag848.xml"/><Relationship Id="rId11" Type="http://schemas.openxmlformats.org/officeDocument/2006/relationships/tags" Target="../tags/tag853.xml"/><Relationship Id="rId5" Type="http://schemas.openxmlformats.org/officeDocument/2006/relationships/tags" Target="../tags/tag847.xml"/><Relationship Id="rId15" Type="http://schemas.openxmlformats.org/officeDocument/2006/relationships/tags" Target="../tags/tag857.xml"/><Relationship Id="rId10" Type="http://schemas.openxmlformats.org/officeDocument/2006/relationships/tags" Target="../tags/tag852.xml"/><Relationship Id="rId4" Type="http://schemas.openxmlformats.org/officeDocument/2006/relationships/tags" Target="../tags/tag846.xml"/><Relationship Id="rId9" Type="http://schemas.openxmlformats.org/officeDocument/2006/relationships/tags" Target="../tags/tag851.xml"/><Relationship Id="rId14" Type="http://schemas.openxmlformats.org/officeDocument/2006/relationships/tags" Target="../tags/tag856.xml"/></Relationships>
</file>

<file path=ppt/slides/_rels/slide96.xml.rels><?xml version="1.0" encoding="UTF-8" standalone="yes"?>
<Relationships xmlns="http://schemas.openxmlformats.org/package/2006/relationships"><Relationship Id="rId8" Type="http://schemas.openxmlformats.org/officeDocument/2006/relationships/tags" Target="../tags/tag865.xml"/><Relationship Id="rId13" Type="http://schemas.openxmlformats.org/officeDocument/2006/relationships/tags" Target="../tags/tag870.xml"/><Relationship Id="rId18" Type="http://schemas.openxmlformats.org/officeDocument/2006/relationships/tags" Target="../tags/tag875.xml"/><Relationship Id="rId3" Type="http://schemas.openxmlformats.org/officeDocument/2006/relationships/tags" Target="../tags/tag860.xml"/><Relationship Id="rId21" Type="http://schemas.openxmlformats.org/officeDocument/2006/relationships/tags" Target="../tags/tag878.xml"/><Relationship Id="rId7" Type="http://schemas.openxmlformats.org/officeDocument/2006/relationships/tags" Target="../tags/tag864.xml"/><Relationship Id="rId12" Type="http://schemas.openxmlformats.org/officeDocument/2006/relationships/tags" Target="../tags/tag869.xml"/><Relationship Id="rId17" Type="http://schemas.openxmlformats.org/officeDocument/2006/relationships/tags" Target="../tags/tag874.xml"/><Relationship Id="rId2" Type="http://schemas.openxmlformats.org/officeDocument/2006/relationships/tags" Target="../tags/tag859.xml"/><Relationship Id="rId16" Type="http://schemas.openxmlformats.org/officeDocument/2006/relationships/tags" Target="../tags/tag873.xml"/><Relationship Id="rId20" Type="http://schemas.openxmlformats.org/officeDocument/2006/relationships/tags" Target="../tags/tag877.xml"/><Relationship Id="rId1" Type="http://schemas.openxmlformats.org/officeDocument/2006/relationships/tags" Target="../tags/tag858.xml"/><Relationship Id="rId6" Type="http://schemas.openxmlformats.org/officeDocument/2006/relationships/tags" Target="../tags/tag863.xml"/><Relationship Id="rId11" Type="http://schemas.openxmlformats.org/officeDocument/2006/relationships/tags" Target="../tags/tag868.xml"/><Relationship Id="rId5" Type="http://schemas.openxmlformats.org/officeDocument/2006/relationships/tags" Target="../tags/tag862.xml"/><Relationship Id="rId15" Type="http://schemas.openxmlformats.org/officeDocument/2006/relationships/tags" Target="../tags/tag872.xml"/><Relationship Id="rId23" Type="http://schemas.openxmlformats.org/officeDocument/2006/relationships/slideLayout" Target="../slideLayouts/slideLayout9.xml"/><Relationship Id="rId10" Type="http://schemas.openxmlformats.org/officeDocument/2006/relationships/tags" Target="../tags/tag867.xml"/><Relationship Id="rId19" Type="http://schemas.openxmlformats.org/officeDocument/2006/relationships/tags" Target="../tags/tag876.xml"/><Relationship Id="rId4" Type="http://schemas.openxmlformats.org/officeDocument/2006/relationships/tags" Target="../tags/tag861.xml"/><Relationship Id="rId9" Type="http://schemas.openxmlformats.org/officeDocument/2006/relationships/tags" Target="../tags/tag866.xml"/><Relationship Id="rId14" Type="http://schemas.openxmlformats.org/officeDocument/2006/relationships/tags" Target="../tags/tag871.xml"/><Relationship Id="rId22" Type="http://schemas.openxmlformats.org/officeDocument/2006/relationships/tags" Target="../tags/tag879.xml"/></Relationships>
</file>

<file path=ppt/slides/_rels/slide97.xml.rels><?xml version="1.0" encoding="UTF-8" standalone="yes"?>
<Relationships xmlns="http://schemas.openxmlformats.org/package/2006/relationships"><Relationship Id="rId8" Type="http://schemas.openxmlformats.org/officeDocument/2006/relationships/tags" Target="../tags/tag887.xml"/><Relationship Id="rId3" Type="http://schemas.openxmlformats.org/officeDocument/2006/relationships/tags" Target="../tags/tag882.xml"/><Relationship Id="rId7" Type="http://schemas.openxmlformats.org/officeDocument/2006/relationships/tags" Target="../tags/tag886.xml"/><Relationship Id="rId2" Type="http://schemas.openxmlformats.org/officeDocument/2006/relationships/tags" Target="../tags/tag881.xml"/><Relationship Id="rId1" Type="http://schemas.openxmlformats.org/officeDocument/2006/relationships/tags" Target="../tags/tag880.xml"/><Relationship Id="rId6" Type="http://schemas.openxmlformats.org/officeDocument/2006/relationships/tags" Target="../tags/tag885.xml"/><Relationship Id="rId5" Type="http://schemas.openxmlformats.org/officeDocument/2006/relationships/tags" Target="../tags/tag884.xml"/><Relationship Id="rId4" Type="http://schemas.openxmlformats.org/officeDocument/2006/relationships/tags" Target="../tags/tag883.xml"/><Relationship Id="rId9"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8" Type="http://schemas.openxmlformats.org/officeDocument/2006/relationships/tags" Target="../tags/tag895.xml"/><Relationship Id="rId13" Type="http://schemas.openxmlformats.org/officeDocument/2006/relationships/tags" Target="../tags/tag900.xml"/><Relationship Id="rId3" Type="http://schemas.openxmlformats.org/officeDocument/2006/relationships/tags" Target="../tags/tag890.xml"/><Relationship Id="rId7" Type="http://schemas.openxmlformats.org/officeDocument/2006/relationships/tags" Target="../tags/tag894.xml"/><Relationship Id="rId12" Type="http://schemas.openxmlformats.org/officeDocument/2006/relationships/tags" Target="../tags/tag899.xml"/><Relationship Id="rId17" Type="http://schemas.openxmlformats.org/officeDocument/2006/relationships/image" Target="../media/image92.jpeg"/><Relationship Id="rId2" Type="http://schemas.openxmlformats.org/officeDocument/2006/relationships/tags" Target="../tags/tag889.xml"/><Relationship Id="rId16" Type="http://schemas.openxmlformats.org/officeDocument/2006/relationships/slideLayout" Target="../slideLayouts/slideLayout9.xml"/><Relationship Id="rId1" Type="http://schemas.openxmlformats.org/officeDocument/2006/relationships/tags" Target="../tags/tag888.xml"/><Relationship Id="rId6" Type="http://schemas.openxmlformats.org/officeDocument/2006/relationships/tags" Target="../tags/tag893.xml"/><Relationship Id="rId11" Type="http://schemas.openxmlformats.org/officeDocument/2006/relationships/tags" Target="../tags/tag898.xml"/><Relationship Id="rId5" Type="http://schemas.openxmlformats.org/officeDocument/2006/relationships/tags" Target="../tags/tag892.xml"/><Relationship Id="rId15" Type="http://schemas.openxmlformats.org/officeDocument/2006/relationships/tags" Target="../tags/tag902.xml"/><Relationship Id="rId10" Type="http://schemas.openxmlformats.org/officeDocument/2006/relationships/tags" Target="../tags/tag897.xml"/><Relationship Id="rId4" Type="http://schemas.openxmlformats.org/officeDocument/2006/relationships/tags" Target="../tags/tag891.xml"/><Relationship Id="rId9" Type="http://schemas.openxmlformats.org/officeDocument/2006/relationships/tags" Target="../tags/tag896.xml"/><Relationship Id="rId14" Type="http://schemas.openxmlformats.org/officeDocument/2006/relationships/tags" Target="../tags/tag901.xml"/></Relationships>
</file>

<file path=ppt/slides/_rels/slide99.xml.rels><?xml version="1.0" encoding="UTF-8" standalone="yes"?>
<Relationships xmlns="http://schemas.openxmlformats.org/package/2006/relationships"><Relationship Id="rId8" Type="http://schemas.openxmlformats.org/officeDocument/2006/relationships/tags" Target="../tags/tag910.xml"/><Relationship Id="rId13" Type="http://schemas.openxmlformats.org/officeDocument/2006/relationships/tags" Target="../tags/tag915.xml"/><Relationship Id="rId18" Type="http://schemas.openxmlformats.org/officeDocument/2006/relationships/tags" Target="../tags/tag920.xml"/><Relationship Id="rId3" Type="http://schemas.openxmlformats.org/officeDocument/2006/relationships/tags" Target="../tags/tag905.xml"/><Relationship Id="rId21" Type="http://schemas.microsoft.com/office/2007/relationships/hdphoto" Target="../media/hdphoto7.wdp"/><Relationship Id="rId7" Type="http://schemas.openxmlformats.org/officeDocument/2006/relationships/tags" Target="../tags/tag909.xml"/><Relationship Id="rId12" Type="http://schemas.openxmlformats.org/officeDocument/2006/relationships/tags" Target="../tags/tag914.xml"/><Relationship Id="rId17" Type="http://schemas.openxmlformats.org/officeDocument/2006/relationships/tags" Target="../tags/tag919.xml"/><Relationship Id="rId2" Type="http://schemas.openxmlformats.org/officeDocument/2006/relationships/tags" Target="../tags/tag904.xml"/><Relationship Id="rId16" Type="http://schemas.openxmlformats.org/officeDocument/2006/relationships/tags" Target="../tags/tag918.xml"/><Relationship Id="rId20" Type="http://schemas.openxmlformats.org/officeDocument/2006/relationships/image" Target="../media/image93.png"/><Relationship Id="rId1" Type="http://schemas.openxmlformats.org/officeDocument/2006/relationships/tags" Target="../tags/tag903.xml"/><Relationship Id="rId6" Type="http://schemas.openxmlformats.org/officeDocument/2006/relationships/tags" Target="../tags/tag908.xml"/><Relationship Id="rId11" Type="http://schemas.openxmlformats.org/officeDocument/2006/relationships/tags" Target="../tags/tag913.xml"/><Relationship Id="rId5" Type="http://schemas.openxmlformats.org/officeDocument/2006/relationships/tags" Target="../tags/tag907.xml"/><Relationship Id="rId15" Type="http://schemas.openxmlformats.org/officeDocument/2006/relationships/tags" Target="../tags/tag917.xml"/><Relationship Id="rId10" Type="http://schemas.openxmlformats.org/officeDocument/2006/relationships/tags" Target="../tags/tag912.xml"/><Relationship Id="rId19" Type="http://schemas.openxmlformats.org/officeDocument/2006/relationships/slideLayout" Target="../slideLayouts/slideLayout10.xml"/><Relationship Id="rId4" Type="http://schemas.openxmlformats.org/officeDocument/2006/relationships/tags" Target="../tags/tag906.xml"/><Relationship Id="rId9" Type="http://schemas.openxmlformats.org/officeDocument/2006/relationships/tags" Target="../tags/tag911.xml"/><Relationship Id="rId14" Type="http://schemas.openxmlformats.org/officeDocument/2006/relationships/tags" Target="../tags/tag916.xml"/><Relationship Id="rId22"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908331" y="3890354"/>
            <a:ext cx="4242932" cy="1569015"/>
          </a:xfrm>
        </p:spPr>
        <p:txBody>
          <a:bodyPr/>
          <a:lstStyle/>
          <a:p>
            <a:r>
              <a:rPr lang="fr-CA" dirty="0"/>
              <a:t>Métallurgie des alliages d’aluminium</a:t>
            </a:r>
          </a:p>
        </p:txBody>
      </p:sp>
    </p:spTree>
    <p:extLst>
      <p:ext uri="{BB962C8B-B14F-4D97-AF65-F5344CB8AC3E}">
        <p14:creationId xmlns:p14="http://schemas.microsoft.com/office/powerpoint/2010/main" val="19582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576FAF3-6646-4614-8AF7-66E558D74B35}"/>
              </a:ext>
            </a:extLst>
          </p:cNvPr>
          <p:cNvSpPr>
            <a:spLocks noGrp="1"/>
          </p:cNvSpPr>
          <p:nvPr>
            <p:ph type="sldNum" sz="quarter" idx="12"/>
            <p:custDataLst>
              <p:tags r:id="rId1"/>
            </p:custDataLst>
          </p:nvPr>
        </p:nvSpPr>
        <p:spPr/>
        <p:txBody>
          <a:bodyPr/>
          <a:lstStyle/>
          <a:p>
            <a:fld id="{4153EF90-284E-46D7-8F4B-6A93B2A052B3}" type="slidenum">
              <a:rPr lang="fr-CA" smtClean="0"/>
              <a:pPr/>
              <a:t>10</a:t>
            </a:fld>
            <a:endParaRPr lang="fr-CA" dirty="0"/>
          </a:p>
        </p:txBody>
      </p:sp>
      <p:sp>
        <p:nvSpPr>
          <p:cNvPr id="4" name="Titre 3">
            <a:extLst>
              <a:ext uri="{FF2B5EF4-FFF2-40B4-BE49-F238E27FC236}">
                <a16:creationId xmlns:a16="http://schemas.microsoft.com/office/drawing/2014/main" id="{3B3B572E-D35B-4C81-9A91-6DB5DF131806}"/>
              </a:ext>
            </a:extLst>
          </p:cNvPr>
          <p:cNvSpPr>
            <a:spLocks noGrp="1"/>
          </p:cNvSpPr>
          <p:nvPr>
            <p:ph type="title"/>
            <p:custDataLst>
              <p:tags r:id="rId2"/>
            </p:custDataLst>
          </p:nvPr>
        </p:nvSpPr>
        <p:spPr>
          <a:xfrm>
            <a:off x="838200" y="482572"/>
            <a:ext cx="9821449" cy="926926"/>
          </a:xfrm>
        </p:spPr>
        <p:txBody>
          <a:bodyPr/>
          <a:lstStyle/>
          <a:p>
            <a:r>
              <a:rPr lang="fr-CA" sz="3600" b="0" dirty="0"/>
              <a:t>En résumé </a:t>
            </a:r>
          </a:p>
        </p:txBody>
      </p:sp>
      <p:sp>
        <p:nvSpPr>
          <p:cNvPr id="16" name="Oval 13">
            <a:extLst>
              <a:ext uri="{FF2B5EF4-FFF2-40B4-BE49-F238E27FC236}">
                <a16:creationId xmlns:a16="http://schemas.microsoft.com/office/drawing/2014/main" id="{3A2F6DCB-1BCD-406E-B4CB-8C8CD46C4964}"/>
              </a:ext>
            </a:extLst>
          </p:cNvPr>
          <p:cNvSpPr>
            <a:spLocks noChangeArrowheads="1"/>
          </p:cNvSpPr>
          <p:nvPr>
            <p:custDataLst>
              <p:tags r:id="rId3"/>
            </p:custDataLst>
          </p:nvPr>
        </p:nvSpPr>
        <p:spPr bwMode="auto">
          <a:xfrm>
            <a:off x="1390582" y="2284296"/>
            <a:ext cx="533400" cy="533400"/>
          </a:xfrm>
          <a:prstGeom prst="ellipse">
            <a:avLst/>
          </a:prstGeom>
          <a:solidFill>
            <a:schemeClr val="accent1">
              <a:lumMod val="75000"/>
            </a:schemeClr>
          </a:solidFill>
          <a:ln w="9525">
            <a:solidFill>
              <a:schemeClr val="tx1"/>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solidFill>
                <a:schemeClr val="accent1">
                  <a:lumMod val="75000"/>
                </a:schemeClr>
              </a:solidFill>
            </a:endParaRPr>
          </a:p>
        </p:txBody>
      </p:sp>
      <p:grpSp>
        <p:nvGrpSpPr>
          <p:cNvPr id="17" name="Group 14">
            <a:extLst>
              <a:ext uri="{FF2B5EF4-FFF2-40B4-BE49-F238E27FC236}">
                <a16:creationId xmlns:a16="http://schemas.microsoft.com/office/drawing/2014/main" id="{60A94A99-6C62-4C13-B97B-31158B4ACC09}"/>
              </a:ext>
            </a:extLst>
          </p:cNvPr>
          <p:cNvGrpSpPr>
            <a:grpSpLocks/>
          </p:cNvGrpSpPr>
          <p:nvPr>
            <p:custDataLst>
              <p:tags r:id="rId4"/>
            </p:custDataLst>
          </p:nvPr>
        </p:nvGrpSpPr>
        <p:grpSpPr bwMode="auto">
          <a:xfrm>
            <a:off x="6852409" y="1510676"/>
            <a:ext cx="2652093" cy="2209800"/>
            <a:chOff x="3179" y="576"/>
            <a:chExt cx="1957" cy="1632"/>
          </a:xfrm>
        </p:grpSpPr>
        <p:sp>
          <p:nvSpPr>
            <p:cNvPr id="18" name="AutoShape 15">
              <a:extLst>
                <a:ext uri="{FF2B5EF4-FFF2-40B4-BE49-F238E27FC236}">
                  <a16:creationId xmlns:a16="http://schemas.microsoft.com/office/drawing/2014/main" id="{145563F4-6DC5-4CD1-90CD-4E8B4047331A}"/>
                </a:ext>
              </a:extLst>
            </p:cNvPr>
            <p:cNvSpPr>
              <a:spLocks noChangeArrowheads="1"/>
            </p:cNvSpPr>
            <p:nvPr/>
          </p:nvSpPr>
          <p:spPr bwMode="auto">
            <a:xfrm>
              <a:off x="4704" y="912"/>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9" name="AutoShape 16">
              <a:extLst>
                <a:ext uri="{FF2B5EF4-FFF2-40B4-BE49-F238E27FC236}">
                  <a16:creationId xmlns:a16="http://schemas.microsoft.com/office/drawing/2014/main" id="{B425FB04-1DF2-4754-A2F0-A5C0F26CF4B5}"/>
                </a:ext>
              </a:extLst>
            </p:cNvPr>
            <p:cNvSpPr>
              <a:spLocks noChangeArrowheads="1"/>
            </p:cNvSpPr>
            <p:nvPr/>
          </p:nvSpPr>
          <p:spPr bwMode="auto">
            <a:xfrm>
              <a:off x="4619" y="1658"/>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0" name="AutoShape 17">
              <a:extLst>
                <a:ext uri="{FF2B5EF4-FFF2-40B4-BE49-F238E27FC236}">
                  <a16:creationId xmlns:a16="http://schemas.microsoft.com/office/drawing/2014/main" id="{7F037180-E93B-4255-99EE-A2BEAF4503BD}"/>
                </a:ext>
              </a:extLst>
            </p:cNvPr>
            <p:cNvSpPr>
              <a:spLocks noChangeArrowheads="1"/>
            </p:cNvSpPr>
            <p:nvPr/>
          </p:nvSpPr>
          <p:spPr bwMode="auto">
            <a:xfrm>
              <a:off x="4187" y="1754"/>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1" name="AutoShape 18">
              <a:extLst>
                <a:ext uri="{FF2B5EF4-FFF2-40B4-BE49-F238E27FC236}">
                  <a16:creationId xmlns:a16="http://schemas.microsoft.com/office/drawing/2014/main" id="{53987F05-CD45-4A7C-A6F8-35BD7AF82BE6}"/>
                </a:ext>
              </a:extLst>
            </p:cNvPr>
            <p:cNvSpPr>
              <a:spLocks noChangeArrowheads="1"/>
            </p:cNvSpPr>
            <p:nvPr/>
          </p:nvSpPr>
          <p:spPr bwMode="auto">
            <a:xfrm>
              <a:off x="3504" y="1743"/>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2" name="AutoShape 19">
              <a:extLst>
                <a:ext uri="{FF2B5EF4-FFF2-40B4-BE49-F238E27FC236}">
                  <a16:creationId xmlns:a16="http://schemas.microsoft.com/office/drawing/2014/main" id="{1243CD42-D235-4841-9141-6C7E193453F9}"/>
                </a:ext>
              </a:extLst>
            </p:cNvPr>
            <p:cNvSpPr>
              <a:spLocks noChangeArrowheads="1"/>
            </p:cNvSpPr>
            <p:nvPr/>
          </p:nvSpPr>
          <p:spPr bwMode="auto">
            <a:xfrm>
              <a:off x="4368" y="576"/>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3" name="AutoShape 20">
              <a:extLst>
                <a:ext uri="{FF2B5EF4-FFF2-40B4-BE49-F238E27FC236}">
                  <a16:creationId xmlns:a16="http://schemas.microsoft.com/office/drawing/2014/main" id="{E2C10632-2C75-413C-8E79-2662C8733987}"/>
                </a:ext>
              </a:extLst>
            </p:cNvPr>
            <p:cNvSpPr>
              <a:spLocks noChangeArrowheads="1"/>
            </p:cNvSpPr>
            <p:nvPr/>
          </p:nvSpPr>
          <p:spPr bwMode="auto">
            <a:xfrm>
              <a:off x="3696" y="576"/>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4" name="AutoShape 21">
              <a:extLst>
                <a:ext uri="{FF2B5EF4-FFF2-40B4-BE49-F238E27FC236}">
                  <a16:creationId xmlns:a16="http://schemas.microsoft.com/office/drawing/2014/main" id="{D31B30AD-5736-4F14-9B8D-BF21CBEDECED}"/>
                </a:ext>
              </a:extLst>
            </p:cNvPr>
            <p:cNvSpPr>
              <a:spLocks noChangeArrowheads="1"/>
            </p:cNvSpPr>
            <p:nvPr/>
          </p:nvSpPr>
          <p:spPr bwMode="auto">
            <a:xfrm>
              <a:off x="4187" y="1429"/>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5" name="AutoShape 22">
              <a:extLst>
                <a:ext uri="{FF2B5EF4-FFF2-40B4-BE49-F238E27FC236}">
                  <a16:creationId xmlns:a16="http://schemas.microsoft.com/office/drawing/2014/main" id="{83A4990B-AAC4-4DA7-9A59-10E411F2334B}"/>
                </a:ext>
              </a:extLst>
            </p:cNvPr>
            <p:cNvSpPr>
              <a:spLocks noChangeArrowheads="1"/>
            </p:cNvSpPr>
            <p:nvPr/>
          </p:nvSpPr>
          <p:spPr bwMode="auto">
            <a:xfrm>
              <a:off x="3504" y="1418"/>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6" name="AutoShape 23">
              <a:extLst>
                <a:ext uri="{FF2B5EF4-FFF2-40B4-BE49-F238E27FC236}">
                  <a16:creationId xmlns:a16="http://schemas.microsoft.com/office/drawing/2014/main" id="{72E09F36-BBE4-420D-996C-77BD902C7862}"/>
                </a:ext>
              </a:extLst>
            </p:cNvPr>
            <p:cNvSpPr>
              <a:spLocks noChangeArrowheads="1"/>
            </p:cNvSpPr>
            <p:nvPr/>
          </p:nvSpPr>
          <p:spPr bwMode="auto">
            <a:xfrm>
              <a:off x="3179" y="1104"/>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7" name="AutoShape 24">
              <a:extLst>
                <a:ext uri="{FF2B5EF4-FFF2-40B4-BE49-F238E27FC236}">
                  <a16:creationId xmlns:a16="http://schemas.microsoft.com/office/drawing/2014/main" id="{8A912BD1-6330-42F8-AC3A-C680FF0F472C}"/>
                </a:ext>
              </a:extLst>
            </p:cNvPr>
            <p:cNvSpPr>
              <a:spLocks noChangeArrowheads="1"/>
            </p:cNvSpPr>
            <p:nvPr/>
          </p:nvSpPr>
          <p:spPr bwMode="auto">
            <a:xfrm>
              <a:off x="3504" y="1104"/>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8" name="AutoShape 25">
              <a:extLst>
                <a:ext uri="{FF2B5EF4-FFF2-40B4-BE49-F238E27FC236}">
                  <a16:creationId xmlns:a16="http://schemas.microsoft.com/office/drawing/2014/main" id="{A6E49371-579E-4558-AB32-84E653ECBBD3}"/>
                </a:ext>
              </a:extLst>
            </p:cNvPr>
            <p:cNvSpPr>
              <a:spLocks noChangeArrowheads="1"/>
            </p:cNvSpPr>
            <p:nvPr/>
          </p:nvSpPr>
          <p:spPr bwMode="auto">
            <a:xfrm>
              <a:off x="3275" y="672"/>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9" name="AutoShape 26">
              <a:extLst>
                <a:ext uri="{FF2B5EF4-FFF2-40B4-BE49-F238E27FC236}">
                  <a16:creationId xmlns:a16="http://schemas.microsoft.com/office/drawing/2014/main" id="{B9E55FB9-DFC2-45AE-91B1-710AC2F75361}"/>
                </a:ext>
              </a:extLst>
            </p:cNvPr>
            <p:cNvSpPr>
              <a:spLocks noChangeArrowheads="1"/>
            </p:cNvSpPr>
            <p:nvPr/>
          </p:nvSpPr>
          <p:spPr bwMode="auto">
            <a:xfrm>
              <a:off x="3840" y="1104"/>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0" name="AutoShape 27">
              <a:extLst>
                <a:ext uri="{FF2B5EF4-FFF2-40B4-BE49-F238E27FC236}">
                  <a16:creationId xmlns:a16="http://schemas.microsoft.com/office/drawing/2014/main" id="{39C50C4A-7771-490F-8F14-6F5AD61C73A8}"/>
                </a:ext>
              </a:extLst>
            </p:cNvPr>
            <p:cNvSpPr>
              <a:spLocks noChangeArrowheads="1"/>
            </p:cNvSpPr>
            <p:nvPr/>
          </p:nvSpPr>
          <p:spPr bwMode="auto">
            <a:xfrm>
              <a:off x="3611" y="672"/>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1" name="AutoShape 28">
              <a:extLst>
                <a:ext uri="{FF2B5EF4-FFF2-40B4-BE49-F238E27FC236}">
                  <a16:creationId xmlns:a16="http://schemas.microsoft.com/office/drawing/2014/main" id="{A686D03A-E460-4F92-87FA-B65D45118365}"/>
                </a:ext>
              </a:extLst>
            </p:cNvPr>
            <p:cNvSpPr>
              <a:spLocks noChangeArrowheads="1"/>
            </p:cNvSpPr>
            <p:nvPr/>
          </p:nvSpPr>
          <p:spPr bwMode="auto">
            <a:xfrm>
              <a:off x="3936" y="672"/>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2" name="AutoShape 29">
              <a:extLst>
                <a:ext uri="{FF2B5EF4-FFF2-40B4-BE49-F238E27FC236}">
                  <a16:creationId xmlns:a16="http://schemas.microsoft.com/office/drawing/2014/main" id="{7AA8E9BF-414D-4CA0-9758-0E7967139E5A}"/>
                </a:ext>
              </a:extLst>
            </p:cNvPr>
            <p:cNvSpPr>
              <a:spLocks noChangeArrowheads="1"/>
            </p:cNvSpPr>
            <p:nvPr/>
          </p:nvSpPr>
          <p:spPr bwMode="auto">
            <a:xfrm>
              <a:off x="4176" y="1104"/>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3" name="AutoShape 30">
              <a:extLst>
                <a:ext uri="{FF2B5EF4-FFF2-40B4-BE49-F238E27FC236}">
                  <a16:creationId xmlns:a16="http://schemas.microsoft.com/office/drawing/2014/main" id="{1FF0C1A9-4C01-4379-9412-8FA5EEDEA165}"/>
                </a:ext>
              </a:extLst>
            </p:cNvPr>
            <p:cNvSpPr>
              <a:spLocks noChangeArrowheads="1"/>
            </p:cNvSpPr>
            <p:nvPr/>
          </p:nvSpPr>
          <p:spPr bwMode="auto">
            <a:xfrm>
              <a:off x="4619" y="1333"/>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4" name="AutoShape 31">
              <a:extLst>
                <a:ext uri="{FF2B5EF4-FFF2-40B4-BE49-F238E27FC236}">
                  <a16:creationId xmlns:a16="http://schemas.microsoft.com/office/drawing/2014/main" id="{EEDCBF9D-FDB0-49D6-94AE-56854D76440E}"/>
                </a:ext>
              </a:extLst>
            </p:cNvPr>
            <p:cNvSpPr>
              <a:spLocks noChangeArrowheads="1"/>
            </p:cNvSpPr>
            <p:nvPr/>
          </p:nvSpPr>
          <p:spPr bwMode="auto">
            <a:xfrm>
              <a:off x="4597" y="1008"/>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5" name="AutoShape 32">
              <a:extLst>
                <a:ext uri="{FF2B5EF4-FFF2-40B4-BE49-F238E27FC236}">
                  <a16:creationId xmlns:a16="http://schemas.microsoft.com/office/drawing/2014/main" id="{DBA368D3-B758-4C6B-A8B2-901C5E360610}"/>
                </a:ext>
              </a:extLst>
            </p:cNvPr>
            <p:cNvSpPr>
              <a:spLocks noChangeArrowheads="1"/>
            </p:cNvSpPr>
            <p:nvPr/>
          </p:nvSpPr>
          <p:spPr bwMode="auto">
            <a:xfrm>
              <a:off x="4272" y="672"/>
              <a:ext cx="432" cy="432"/>
            </a:xfrm>
            <a:prstGeom prst="cube">
              <a:avLst>
                <a:gd name="adj" fmla="val 25000"/>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6" name="Rectangle 33">
              <a:extLst>
                <a:ext uri="{FF2B5EF4-FFF2-40B4-BE49-F238E27FC236}">
                  <a16:creationId xmlns:a16="http://schemas.microsoft.com/office/drawing/2014/main" id="{63F5BC73-684D-40A4-B00C-CCDF97F9AB98}"/>
                </a:ext>
              </a:extLst>
            </p:cNvPr>
            <p:cNvSpPr>
              <a:spLocks noChangeArrowheads="1"/>
            </p:cNvSpPr>
            <p:nvPr/>
          </p:nvSpPr>
          <p:spPr bwMode="auto">
            <a:xfrm>
              <a:off x="3840" y="1536"/>
              <a:ext cx="336" cy="336"/>
            </a:xfrm>
            <a:prstGeom prst="rect">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7" name="Rectangle 34">
              <a:extLst>
                <a:ext uri="{FF2B5EF4-FFF2-40B4-BE49-F238E27FC236}">
                  <a16:creationId xmlns:a16="http://schemas.microsoft.com/office/drawing/2014/main" id="{C8B7B1EB-B3CD-4037-A6B2-DF538F6C28A9}"/>
                </a:ext>
              </a:extLst>
            </p:cNvPr>
            <p:cNvSpPr>
              <a:spLocks noChangeArrowheads="1"/>
            </p:cNvSpPr>
            <p:nvPr/>
          </p:nvSpPr>
          <p:spPr bwMode="auto">
            <a:xfrm>
              <a:off x="3840" y="1872"/>
              <a:ext cx="336" cy="336"/>
            </a:xfrm>
            <a:prstGeom prst="rect">
              <a:avLst/>
            </a:prstGeom>
            <a:solidFill>
              <a:schemeClr val="accent1">
                <a:lumMod val="75000"/>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graphicFrame>
        <p:nvGraphicFramePr>
          <p:cNvPr id="38" name="Object 35">
            <a:extLst>
              <a:ext uri="{FF2B5EF4-FFF2-40B4-BE49-F238E27FC236}">
                <a16:creationId xmlns:a16="http://schemas.microsoft.com/office/drawing/2014/main" id="{68E7F2D2-3CCF-46B5-BAF3-C7E498A384AD}"/>
              </a:ext>
            </a:extLst>
          </p:cNvPr>
          <p:cNvGraphicFramePr>
            <a:graphicFrameLocks noChangeAspect="1"/>
          </p:cNvGraphicFramePr>
          <p:nvPr>
            <p:custDataLst>
              <p:tags r:id="rId5"/>
            </p:custDataLst>
          </p:nvPr>
        </p:nvGraphicFramePr>
        <p:xfrm>
          <a:off x="6881952" y="4593532"/>
          <a:ext cx="2462212" cy="1916113"/>
        </p:xfrm>
        <a:graphic>
          <a:graphicData uri="http://schemas.openxmlformats.org/presentationml/2006/ole">
            <mc:AlternateContent xmlns:mc="http://schemas.openxmlformats.org/markup-compatibility/2006">
              <mc:Choice xmlns:v="urn:schemas-microsoft-com:vml" Requires="v">
                <p:oleObj name="Image Photo Editor" r:id="rId18" imgW="3552381" imgH="3533333" progId="MSPhotoEd.3">
                  <p:embed/>
                </p:oleObj>
              </mc:Choice>
              <mc:Fallback>
                <p:oleObj name="Image Photo Editor" r:id="rId18" imgW="3552381" imgH="3533333" progId="MSPhotoEd.3">
                  <p:embed/>
                  <p:pic>
                    <p:nvPicPr>
                      <p:cNvPr id="38" name="Object 35">
                        <a:extLst>
                          <a:ext uri="{FF2B5EF4-FFF2-40B4-BE49-F238E27FC236}">
                            <a16:creationId xmlns:a16="http://schemas.microsoft.com/office/drawing/2014/main" id="{68E7F2D2-3CCF-46B5-BAF3-C7E498A384A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81952" y="4593532"/>
                        <a:ext cx="2462212" cy="1916113"/>
                      </a:xfrm>
                      <a:prstGeom prst="rect">
                        <a:avLst/>
                      </a:prstGeom>
                      <a:gradFill rotWithShape="1">
                        <a:gsLst>
                          <a:gs pos="0">
                            <a:srgbClr val="6EA02C"/>
                          </a:gs>
                          <a:gs pos="100000">
                            <a:srgbClr val="A3C379"/>
                          </a:gs>
                        </a:gsLst>
                        <a:lin ang="5400000" scaled="1"/>
                      </a:gradFill>
                      <a:ln w="28575">
                        <a:solidFill>
                          <a:srgbClr val="003366"/>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39">
            <a:extLst>
              <a:ext uri="{FF2B5EF4-FFF2-40B4-BE49-F238E27FC236}">
                <a16:creationId xmlns:a16="http://schemas.microsoft.com/office/drawing/2014/main" id="{5DA621F0-6266-48BF-9BFB-0342491F7546}"/>
              </a:ext>
            </a:extLst>
          </p:cNvPr>
          <p:cNvSpPr txBox="1">
            <a:spLocks noChangeArrowheads="1"/>
          </p:cNvSpPr>
          <p:nvPr>
            <p:custDataLst>
              <p:tags r:id="rId6"/>
            </p:custDataLst>
          </p:nvPr>
        </p:nvSpPr>
        <p:spPr bwMode="auto">
          <a:xfrm>
            <a:off x="2692533" y="1062164"/>
            <a:ext cx="3358612" cy="646331"/>
          </a:xfrm>
          <a:prstGeom prst="rect">
            <a:avLst/>
          </a:prstGeom>
          <a:noFill/>
          <a:ln w="9525">
            <a:noFill/>
            <a:miter lim="800000"/>
            <a:headEnd/>
            <a:tailEnd/>
          </a:ln>
          <a:effectLst/>
        </p:spPr>
        <p:txBody>
          <a:bodyPr wrap="none" anchor="ctr">
            <a:spAutoFit/>
          </a:bodyPr>
          <a:lstStyle/>
          <a:p>
            <a:pPr algn="ctr">
              <a:defRPr/>
            </a:pPr>
            <a:r>
              <a:rPr lang="fr-FR" sz="1800" b="1" dirty="0">
                <a:latin typeface="Univers Condensed Light" panose="020B0306020202040204"/>
                <a:cs typeface="Arial" charset="0"/>
              </a:rPr>
              <a:t>Structure cristalline CFC</a:t>
            </a:r>
          </a:p>
          <a:p>
            <a:pPr algn="ctr">
              <a:defRPr/>
            </a:pPr>
            <a:r>
              <a:rPr lang="fr-FR" b="1" dirty="0">
                <a:effectLst>
                  <a:outerShdw blurRad="38100" dist="38100" dir="2700000" algn="tl">
                    <a:srgbClr val="C0C0C0"/>
                  </a:outerShdw>
                </a:effectLst>
                <a:latin typeface="Univers Condensed Light" panose="020B0306020202040204"/>
                <a:cs typeface="Arial" charset="0"/>
              </a:rPr>
              <a:t>spécifique aux liaisons métalliques</a:t>
            </a:r>
            <a:endParaRPr lang="fr-FR" sz="1800" b="1" dirty="0">
              <a:effectLst>
                <a:outerShdw blurRad="38100" dist="38100" dir="2700000" algn="tl">
                  <a:srgbClr val="C0C0C0"/>
                </a:outerShdw>
              </a:effectLst>
              <a:latin typeface="Univers Condensed Light" panose="020B0306020202040204"/>
              <a:cs typeface="Arial" charset="0"/>
            </a:endParaRPr>
          </a:p>
        </p:txBody>
      </p:sp>
      <p:sp>
        <p:nvSpPr>
          <p:cNvPr id="40" name="Text Box 40">
            <a:extLst>
              <a:ext uri="{FF2B5EF4-FFF2-40B4-BE49-F238E27FC236}">
                <a16:creationId xmlns:a16="http://schemas.microsoft.com/office/drawing/2014/main" id="{D4879E3F-0038-4244-88E1-49FD9EC1E437}"/>
              </a:ext>
            </a:extLst>
          </p:cNvPr>
          <p:cNvSpPr txBox="1">
            <a:spLocks noChangeArrowheads="1"/>
          </p:cNvSpPr>
          <p:nvPr>
            <p:custDataLst>
              <p:tags r:id="rId7"/>
            </p:custDataLst>
          </p:nvPr>
        </p:nvSpPr>
        <p:spPr bwMode="auto">
          <a:xfrm>
            <a:off x="1275110" y="1663326"/>
            <a:ext cx="772969" cy="369332"/>
          </a:xfrm>
          <a:prstGeom prst="rect">
            <a:avLst/>
          </a:prstGeom>
          <a:noFill/>
          <a:ln w="9525">
            <a:noFill/>
            <a:miter lim="800000"/>
            <a:headEnd/>
            <a:tailEnd/>
          </a:ln>
          <a:effectLst/>
        </p:spPr>
        <p:txBody>
          <a:bodyPr wrap="none" anchor="ctr">
            <a:spAutoFit/>
          </a:bodyPr>
          <a:lstStyle/>
          <a:p>
            <a:pPr algn="ctr">
              <a:defRPr/>
            </a:pPr>
            <a:r>
              <a:rPr lang="fr-FR" sz="1800" b="1" dirty="0">
                <a:latin typeface="Univers Condensed Light" panose="020B0306020202040204"/>
                <a:cs typeface="Arial" charset="0"/>
              </a:rPr>
              <a:t>Atome</a:t>
            </a:r>
            <a:endParaRPr lang="fr-FR" sz="1800" b="1" dirty="0">
              <a:effectLst>
                <a:outerShdw blurRad="38100" dist="38100" dir="2700000" algn="tl">
                  <a:srgbClr val="C0C0C0"/>
                </a:outerShdw>
              </a:effectLst>
              <a:latin typeface="Univers Condensed Light" panose="020B0306020202040204"/>
              <a:cs typeface="Arial" charset="0"/>
            </a:endParaRPr>
          </a:p>
        </p:txBody>
      </p:sp>
      <p:sp>
        <p:nvSpPr>
          <p:cNvPr id="41" name="Text Box 41">
            <a:extLst>
              <a:ext uri="{FF2B5EF4-FFF2-40B4-BE49-F238E27FC236}">
                <a16:creationId xmlns:a16="http://schemas.microsoft.com/office/drawing/2014/main" id="{0137CCEE-37CB-4C92-BB4E-18E388CCD64C}"/>
              </a:ext>
            </a:extLst>
          </p:cNvPr>
          <p:cNvSpPr txBox="1">
            <a:spLocks noChangeArrowheads="1"/>
          </p:cNvSpPr>
          <p:nvPr>
            <p:custDataLst>
              <p:tags r:id="rId8"/>
            </p:custDataLst>
          </p:nvPr>
        </p:nvSpPr>
        <p:spPr bwMode="auto">
          <a:xfrm>
            <a:off x="6916125" y="789773"/>
            <a:ext cx="2585964" cy="646331"/>
          </a:xfrm>
          <a:prstGeom prst="rect">
            <a:avLst/>
          </a:prstGeom>
          <a:noFill/>
          <a:ln w="9525">
            <a:noFill/>
            <a:miter lim="800000"/>
            <a:headEnd/>
            <a:tailEnd/>
          </a:ln>
          <a:effectLst/>
        </p:spPr>
        <p:txBody>
          <a:bodyPr wrap="none" anchor="ctr">
            <a:spAutoFit/>
          </a:bodyPr>
          <a:lstStyle/>
          <a:p>
            <a:pPr algn="ctr">
              <a:defRPr/>
            </a:pPr>
            <a:r>
              <a:rPr lang="fr-FR" sz="1800" b="1" dirty="0">
                <a:latin typeface="Univers Condensed Light" panose="020B0306020202040204"/>
                <a:cs typeface="Arial" charset="0"/>
              </a:rPr>
              <a:t>Grain</a:t>
            </a:r>
          </a:p>
          <a:p>
            <a:pPr algn="ctr">
              <a:defRPr/>
            </a:pPr>
            <a:r>
              <a:rPr lang="fr-FR" b="1" dirty="0">
                <a:effectLst>
                  <a:outerShdw blurRad="38100" dist="38100" dir="2700000" algn="tl">
                    <a:srgbClr val="C0C0C0"/>
                  </a:outerShdw>
                </a:effectLst>
                <a:latin typeface="Univers Condensed Light" panose="020B0306020202040204"/>
                <a:cs typeface="Arial" charset="0"/>
              </a:rPr>
              <a:t>Réseau atomique cubique </a:t>
            </a:r>
            <a:endParaRPr lang="fr-FR" sz="1800" b="1" dirty="0">
              <a:effectLst>
                <a:outerShdw blurRad="38100" dist="38100" dir="2700000" algn="tl">
                  <a:srgbClr val="C0C0C0"/>
                </a:outerShdw>
              </a:effectLst>
              <a:latin typeface="Univers Condensed Light" panose="020B0306020202040204"/>
              <a:cs typeface="Arial" charset="0"/>
            </a:endParaRPr>
          </a:p>
        </p:txBody>
      </p:sp>
      <p:sp>
        <p:nvSpPr>
          <p:cNvPr id="42" name="Text Box 42">
            <a:extLst>
              <a:ext uri="{FF2B5EF4-FFF2-40B4-BE49-F238E27FC236}">
                <a16:creationId xmlns:a16="http://schemas.microsoft.com/office/drawing/2014/main" id="{DD417A3F-917F-4755-9515-56CF94B9F6CE}"/>
              </a:ext>
            </a:extLst>
          </p:cNvPr>
          <p:cNvSpPr txBox="1">
            <a:spLocks noChangeArrowheads="1"/>
          </p:cNvSpPr>
          <p:nvPr>
            <p:custDataLst>
              <p:tags r:id="rId9"/>
            </p:custDataLst>
          </p:nvPr>
        </p:nvSpPr>
        <p:spPr bwMode="auto">
          <a:xfrm>
            <a:off x="4094943" y="5186528"/>
            <a:ext cx="2611612" cy="646331"/>
          </a:xfrm>
          <a:prstGeom prst="rect">
            <a:avLst/>
          </a:prstGeom>
          <a:noFill/>
          <a:ln w="9525">
            <a:noFill/>
            <a:miter lim="800000"/>
            <a:headEnd/>
            <a:tailEnd/>
          </a:ln>
          <a:effectLst/>
        </p:spPr>
        <p:txBody>
          <a:bodyPr wrap="none" anchor="ctr">
            <a:spAutoFit/>
          </a:bodyPr>
          <a:lstStyle/>
          <a:p>
            <a:pPr algn="ctr">
              <a:defRPr/>
            </a:pPr>
            <a:r>
              <a:rPr lang="fr-FR" sz="1800" b="1" dirty="0">
                <a:latin typeface="Univers Condensed Light" panose="020B0306020202040204"/>
                <a:cs typeface="Arial" charset="0"/>
              </a:rPr>
              <a:t>Joints de grains aux</a:t>
            </a:r>
          </a:p>
          <a:p>
            <a:pPr algn="ctr">
              <a:defRPr/>
            </a:pPr>
            <a:r>
              <a:rPr lang="fr-FR" b="1" dirty="0">
                <a:effectLst>
                  <a:outerShdw blurRad="38100" dist="38100" dir="2700000" algn="tl">
                    <a:srgbClr val="C0C0C0"/>
                  </a:outerShdw>
                </a:effectLst>
                <a:latin typeface="Univers Condensed Light" panose="020B0306020202040204"/>
                <a:cs typeface="Arial" charset="0"/>
              </a:rPr>
              <a:t>derniers espaces solidifiés</a:t>
            </a:r>
            <a:endParaRPr lang="fr-FR" sz="1800" b="1" dirty="0">
              <a:effectLst>
                <a:outerShdw blurRad="38100" dist="38100" dir="2700000" algn="tl">
                  <a:srgbClr val="C0C0C0"/>
                </a:outerShdw>
              </a:effectLst>
              <a:latin typeface="Univers Condensed Light" panose="020B0306020202040204"/>
              <a:cs typeface="Arial" charset="0"/>
            </a:endParaRPr>
          </a:p>
        </p:txBody>
      </p:sp>
      <p:sp>
        <p:nvSpPr>
          <p:cNvPr id="43" name="AutoShape 44">
            <a:extLst>
              <a:ext uri="{FF2B5EF4-FFF2-40B4-BE49-F238E27FC236}">
                <a16:creationId xmlns:a16="http://schemas.microsoft.com/office/drawing/2014/main" id="{EE186AD5-56A0-407F-BDF9-30C681FAF79D}"/>
              </a:ext>
            </a:extLst>
          </p:cNvPr>
          <p:cNvSpPr>
            <a:spLocks noChangeArrowheads="1"/>
          </p:cNvSpPr>
          <p:nvPr>
            <p:custDataLst>
              <p:tags r:id="rId10"/>
            </p:custDataLst>
          </p:nvPr>
        </p:nvSpPr>
        <p:spPr bwMode="auto">
          <a:xfrm>
            <a:off x="2304982" y="2379546"/>
            <a:ext cx="1204913" cy="260350"/>
          </a:xfrm>
          <a:prstGeom prst="rightArrow">
            <a:avLst>
              <a:gd name="adj1" fmla="val 39028"/>
              <a:gd name="adj2" fmla="val 138413"/>
            </a:avLst>
          </a:prstGeom>
          <a:solidFill>
            <a:srgbClr val="003366"/>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4" name="AutoShape 48">
            <a:extLst>
              <a:ext uri="{FF2B5EF4-FFF2-40B4-BE49-F238E27FC236}">
                <a16:creationId xmlns:a16="http://schemas.microsoft.com/office/drawing/2014/main" id="{F72F161D-E7D0-421F-887B-CAD7E4EB17B1}"/>
              </a:ext>
            </a:extLst>
          </p:cNvPr>
          <p:cNvSpPr>
            <a:spLocks noChangeArrowheads="1"/>
          </p:cNvSpPr>
          <p:nvPr>
            <p:custDataLst>
              <p:tags r:id="rId11"/>
            </p:custDataLst>
          </p:nvPr>
        </p:nvSpPr>
        <p:spPr bwMode="auto">
          <a:xfrm>
            <a:off x="5242064" y="2373929"/>
            <a:ext cx="1204913" cy="260350"/>
          </a:xfrm>
          <a:prstGeom prst="rightArrow">
            <a:avLst>
              <a:gd name="adj1" fmla="val 50000"/>
              <a:gd name="adj2" fmla="val 115701"/>
            </a:avLst>
          </a:prstGeom>
          <a:solidFill>
            <a:srgbClr val="003366"/>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5" name="AutoShape 49">
            <a:extLst>
              <a:ext uri="{FF2B5EF4-FFF2-40B4-BE49-F238E27FC236}">
                <a16:creationId xmlns:a16="http://schemas.microsoft.com/office/drawing/2014/main" id="{B046676E-B1F5-4D26-83E2-20DBCC062EAC}"/>
              </a:ext>
            </a:extLst>
          </p:cNvPr>
          <p:cNvSpPr>
            <a:spLocks noChangeArrowheads="1"/>
          </p:cNvSpPr>
          <p:nvPr>
            <p:custDataLst>
              <p:tags r:id="rId12"/>
            </p:custDataLst>
          </p:nvPr>
        </p:nvSpPr>
        <p:spPr bwMode="auto">
          <a:xfrm>
            <a:off x="8164652" y="3796607"/>
            <a:ext cx="187325" cy="725488"/>
          </a:xfrm>
          <a:prstGeom prst="downArrow">
            <a:avLst>
              <a:gd name="adj1" fmla="val 50000"/>
              <a:gd name="adj2" fmla="val 96822"/>
            </a:avLst>
          </a:prstGeom>
          <a:solidFill>
            <a:srgbClr val="003366"/>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nvGrpSpPr>
          <p:cNvPr id="46" name="Group 17">
            <a:extLst>
              <a:ext uri="{FF2B5EF4-FFF2-40B4-BE49-F238E27FC236}">
                <a16:creationId xmlns:a16="http://schemas.microsoft.com/office/drawing/2014/main" id="{A8CDD2BB-E0A4-4327-8FE6-CE9E2EE7C192}"/>
              </a:ext>
            </a:extLst>
          </p:cNvPr>
          <p:cNvGrpSpPr>
            <a:grpSpLocks/>
          </p:cNvGrpSpPr>
          <p:nvPr>
            <p:custDataLst>
              <p:tags r:id="rId13"/>
            </p:custDataLst>
          </p:nvPr>
        </p:nvGrpSpPr>
        <p:grpSpPr bwMode="auto">
          <a:xfrm>
            <a:off x="3493291" y="2127927"/>
            <a:ext cx="1521102" cy="1379537"/>
            <a:chOff x="672" y="1584"/>
            <a:chExt cx="1872" cy="1920"/>
          </a:xfrm>
        </p:grpSpPr>
        <p:grpSp>
          <p:nvGrpSpPr>
            <p:cNvPr id="47" name="Group 18">
              <a:extLst>
                <a:ext uri="{FF2B5EF4-FFF2-40B4-BE49-F238E27FC236}">
                  <a16:creationId xmlns:a16="http://schemas.microsoft.com/office/drawing/2014/main" id="{C485FFE8-FE68-4EE7-88C8-E31D084B1597}"/>
                </a:ext>
              </a:extLst>
            </p:cNvPr>
            <p:cNvGrpSpPr>
              <a:grpSpLocks/>
            </p:cNvGrpSpPr>
            <p:nvPr/>
          </p:nvGrpSpPr>
          <p:grpSpPr bwMode="auto">
            <a:xfrm>
              <a:off x="672" y="1584"/>
              <a:ext cx="1872" cy="1920"/>
              <a:chOff x="672" y="1584"/>
              <a:chExt cx="1872" cy="1920"/>
            </a:xfrm>
          </p:grpSpPr>
          <p:sp>
            <p:nvSpPr>
              <p:cNvPr id="49" name="Oval 19">
                <a:extLst>
                  <a:ext uri="{FF2B5EF4-FFF2-40B4-BE49-F238E27FC236}">
                    <a16:creationId xmlns:a16="http://schemas.microsoft.com/office/drawing/2014/main" id="{A68CB557-4AD6-4C8A-9F44-FC28346B85A1}"/>
                  </a:ext>
                </a:extLst>
              </p:cNvPr>
              <p:cNvSpPr>
                <a:spLocks noChangeArrowheads="1"/>
              </p:cNvSpPr>
              <p:nvPr/>
            </p:nvSpPr>
            <p:spPr bwMode="auto">
              <a:xfrm>
                <a:off x="845" y="2253"/>
                <a:ext cx="691" cy="661"/>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0" name="Oval 20">
                <a:extLst>
                  <a:ext uri="{FF2B5EF4-FFF2-40B4-BE49-F238E27FC236}">
                    <a16:creationId xmlns:a16="http://schemas.microsoft.com/office/drawing/2014/main" id="{01858C53-A249-4867-B201-F184CDE56823}"/>
                  </a:ext>
                </a:extLst>
              </p:cNvPr>
              <p:cNvSpPr>
                <a:spLocks noChangeArrowheads="1"/>
              </p:cNvSpPr>
              <p:nvPr/>
            </p:nvSpPr>
            <p:spPr bwMode="auto">
              <a:xfrm>
                <a:off x="1190" y="2635"/>
                <a:ext cx="691" cy="660"/>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1" name="Oval 21">
                <a:extLst>
                  <a:ext uri="{FF2B5EF4-FFF2-40B4-BE49-F238E27FC236}">
                    <a16:creationId xmlns:a16="http://schemas.microsoft.com/office/drawing/2014/main" id="{2B92D85F-1E8B-4657-A43C-93D4BDA2BD4F}"/>
                  </a:ext>
                </a:extLst>
              </p:cNvPr>
              <p:cNvSpPr>
                <a:spLocks noChangeArrowheads="1"/>
              </p:cNvSpPr>
              <p:nvPr/>
            </p:nvSpPr>
            <p:spPr bwMode="auto">
              <a:xfrm>
                <a:off x="1853" y="2602"/>
                <a:ext cx="691" cy="660"/>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2" name="Oval 22">
                <a:extLst>
                  <a:ext uri="{FF2B5EF4-FFF2-40B4-BE49-F238E27FC236}">
                    <a16:creationId xmlns:a16="http://schemas.microsoft.com/office/drawing/2014/main" id="{F58352E5-AAF6-48AD-A28E-320A310205FC}"/>
                  </a:ext>
                </a:extLst>
              </p:cNvPr>
              <p:cNvSpPr>
                <a:spLocks noChangeArrowheads="1"/>
              </p:cNvSpPr>
              <p:nvPr/>
            </p:nvSpPr>
            <p:spPr bwMode="auto">
              <a:xfrm>
                <a:off x="1778" y="2288"/>
                <a:ext cx="690" cy="660"/>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3" name="Oval 23">
                <a:extLst>
                  <a:ext uri="{FF2B5EF4-FFF2-40B4-BE49-F238E27FC236}">
                    <a16:creationId xmlns:a16="http://schemas.microsoft.com/office/drawing/2014/main" id="{F609D04D-7779-4B32-A76A-5FF8B1F4AC81}"/>
                  </a:ext>
                </a:extLst>
              </p:cNvPr>
              <p:cNvSpPr>
                <a:spLocks noChangeArrowheads="1"/>
              </p:cNvSpPr>
              <p:nvPr/>
            </p:nvSpPr>
            <p:spPr bwMode="auto">
              <a:xfrm>
                <a:off x="1824" y="1680"/>
                <a:ext cx="691" cy="660"/>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4" name="Oval 24">
                <a:extLst>
                  <a:ext uri="{FF2B5EF4-FFF2-40B4-BE49-F238E27FC236}">
                    <a16:creationId xmlns:a16="http://schemas.microsoft.com/office/drawing/2014/main" id="{2BB82C17-9561-43A8-9B1A-4BC950820465}"/>
                  </a:ext>
                </a:extLst>
              </p:cNvPr>
              <p:cNvSpPr>
                <a:spLocks noChangeArrowheads="1"/>
              </p:cNvSpPr>
              <p:nvPr/>
            </p:nvSpPr>
            <p:spPr bwMode="auto">
              <a:xfrm>
                <a:off x="1056" y="1584"/>
                <a:ext cx="691" cy="660"/>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5" name="Oval 25">
                <a:extLst>
                  <a:ext uri="{FF2B5EF4-FFF2-40B4-BE49-F238E27FC236}">
                    <a16:creationId xmlns:a16="http://schemas.microsoft.com/office/drawing/2014/main" id="{70A5418E-8EB6-4179-BE4A-C0C4C9DADC6D}"/>
                  </a:ext>
                </a:extLst>
              </p:cNvPr>
              <p:cNvSpPr>
                <a:spLocks noChangeArrowheads="1"/>
              </p:cNvSpPr>
              <p:nvPr/>
            </p:nvSpPr>
            <p:spPr bwMode="auto">
              <a:xfrm>
                <a:off x="1296" y="1728"/>
                <a:ext cx="691" cy="660"/>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6" name="Oval 26">
                <a:extLst>
                  <a:ext uri="{FF2B5EF4-FFF2-40B4-BE49-F238E27FC236}">
                    <a16:creationId xmlns:a16="http://schemas.microsoft.com/office/drawing/2014/main" id="{3D7A4821-8C9B-45BF-9CC6-97CA987E0A24}"/>
                  </a:ext>
                </a:extLst>
              </p:cNvPr>
              <p:cNvSpPr>
                <a:spLocks noChangeArrowheads="1"/>
              </p:cNvSpPr>
              <p:nvPr/>
            </p:nvSpPr>
            <p:spPr bwMode="auto">
              <a:xfrm>
                <a:off x="741" y="1836"/>
                <a:ext cx="691" cy="660"/>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7" name="Oval 27">
                <a:extLst>
                  <a:ext uri="{FF2B5EF4-FFF2-40B4-BE49-F238E27FC236}">
                    <a16:creationId xmlns:a16="http://schemas.microsoft.com/office/drawing/2014/main" id="{254408CE-28D5-45F2-97A8-F50D56A16925}"/>
                  </a:ext>
                </a:extLst>
              </p:cNvPr>
              <p:cNvSpPr>
                <a:spLocks noChangeArrowheads="1"/>
              </p:cNvSpPr>
              <p:nvPr/>
            </p:nvSpPr>
            <p:spPr bwMode="auto">
              <a:xfrm>
                <a:off x="1156" y="2323"/>
                <a:ext cx="691" cy="660"/>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8" name="Oval 28">
                <a:extLst>
                  <a:ext uri="{FF2B5EF4-FFF2-40B4-BE49-F238E27FC236}">
                    <a16:creationId xmlns:a16="http://schemas.microsoft.com/office/drawing/2014/main" id="{0B193940-A284-47DA-AB5B-E45720BEF12A}"/>
                  </a:ext>
                </a:extLst>
              </p:cNvPr>
              <p:cNvSpPr>
                <a:spLocks noChangeArrowheads="1"/>
              </p:cNvSpPr>
              <p:nvPr/>
            </p:nvSpPr>
            <p:spPr bwMode="auto">
              <a:xfrm>
                <a:off x="672" y="2810"/>
                <a:ext cx="691" cy="660"/>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9" name="Oval 29">
                <a:extLst>
                  <a:ext uri="{FF2B5EF4-FFF2-40B4-BE49-F238E27FC236}">
                    <a16:creationId xmlns:a16="http://schemas.microsoft.com/office/drawing/2014/main" id="{9351961B-E33F-4A93-9AA9-7FA23BECF5E4}"/>
                  </a:ext>
                </a:extLst>
              </p:cNvPr>
              <p:cNvSpPr>
                <a:spLocks noChangeArrowheads="1"/>
              </p:cNvSpPr>
              <p:nvPr/>
            </p:nvSpPr>
            <p:spPr bwMode="auto">
              <a:xfrm>
                <a:off x="1571" y="2844"/>
                <a:ext cx="691" cy="660"/>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dirty="0"/>
              </a:p>
            </p:txBody>
          </p:sp>
        </p:grpSp>
        <p:sp>
          <p:nvSpPr>
            <p:cNvPr id="48" name="Oval 30">
              <a:extLst>
                <a:ext uri="{FF2B5EF4-FFF2-40B4-BE49-F238E27FC236}">
                  <a16:creationId xmlns:a16="http://schemas.microsoft.com/office/drawing/2014/main" id="{5BC630DF-984D-435A-9CF0-EFA54A7EB926}"/>
                </a:ext>
              </a:extLst>
            </p:cNvPr>
            <p:cNvSpPr>
              <a:spLocks noChangeArrowheads="1"/>
            </p:cNvSpPr>
            <p:nvPr/>
          </p:nvSpPr>
          <p:spPr bwMode="auto">
            <a:xfrm>
              <a:off x="1625" y="1867"/>
              <a:ext cx="691" cy="660"/>
            </a:xfrm>
            <a:prstGeom prst="ellipse">
              <a:avLst/>
            </a:prstGeom>
            <a:solidFill>
              <a:schemeClr val="accent1">
                <a:lumMod val="75000"/>
              </a:schemeClr>
            </a:solid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sp>
        <p:nvSpPr>
          <p:cNvPr id="60" name="ZoneTexte 59">
            <a:extLst>
              <a:ext uri="{FF2B5EF4-FFF2-40B4-BE49-F238E27FC236}">
                <a16:creationId xmlns:a16="http://schemas.microsoft.com/office/drawing/2014/main" id="{A6F3CDD0-756C-4FFD-8598-5AFAC8D99CC7}"/>
              </a:ext>
            </a:extLst>
          </p:cNvPr>
          <p:cNvSpPr txBox="1"/>
          <p:nvPr>
            <p:custDataLst>
              <p:tags r:id="rId14"/>
            </p:custDataLst>
          </p:nvPr>
        </p:nvSpPr>
        <p:spPr>
          <a:xfrm>
            <a:off x="9344164" y="6017796"/>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3" name="ZoneTexte 2">
            <a:extLst>
              <a:ext uri="{FF2B5EF4-FFF2-40B4-BE49-F238E27FC236}">
                <a16:creationId xmlns:a16="http://schemas.microsoft.com/office/drawing/2014/main" id="{663F087C-94AD-4A2E-98D2-C89395FF495B}"/>
              </a:ext>
            </a:extLst>
          </p:cNvPr>
          <p:cNvSpPr txBox="1"/>
          <p:nvPr>
            <p:custDataLst>
              <p:tags r:id="rId15"/>
            </p:custDataLst>
          </p:nvPr>
        </p:nvSpPr>
        <p:spPr>
          <a:xfrm>
            <a:off x="0" y="0"/>
            <a:ext cx="3810000" cy="1270000"/>
          </a:xfrm>
          <a:prstGeom prst="rect">
            <a:avLst/>
          </a:prstGeom>
          <a:noFill/>
        </p:spPr>
        <p:txBody>
          <a:bodyPr vert="horz" rtlCol="0">
            <a:spAutoFit/>
          </a:bodyPr>
          <a:lstStyle/>
          <a:p>
            <a:endParaRPr lang="fr-CA"/>
          </a:p>
        </p:txBody>
      </p:sp>
      <p:sp>
        <p:nvSpPr>
          <p:cNvPr id="61" name="Espace réservé du pied de page 2"/>
          <p:cNvSpPr>
            <a:spLocks noGrp="1"/>
          </p:cNvSpPr>
          <p:nvPr>
            <p:ph type="ftr" sz="quarter" idx="11"/>
            <p:custDataLst>
              <p:tags r:id="rId16"/>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150725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38"/>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9" grpId="0" autoUpdateAnimBg="0"/>
      <p:bldP spid="40" grpId="0" autoUpdateAnimBg="0"/>
      <p:bldP spid="41" grpId="0" autoUpdateAnimBg="0"/>
      <p:bldP spid="42"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DEBE0DF-F5BA-4DD6-AE84-F9AFC9143DC7}"/>
              </a:ext>
            </a:extLst>
          </p:cNvPr>
          <p:cNvSpPr>
            <a:spLocks noGrp="1"/>
          </p:cNvSpPr>
          <p:nvPr>
            <p:ph type="sldNum" sz="quarter" idx="12"/>
            <p:custDataLst>
              <p:tags r:id="rId1"/>
            </p:custDataLst>
          </p:nvPr>
        </p:nvSpPr>
        <p:spPr/>
        <p:txBody>
          <a:bodyPr/>
          <a:lstStyle/>
          <a:p>
            <a:fld id="{4153EF90-284E-46D7-8F4B-6A93B2A052B3}" type="slidenum">
              <a:rPr lang="fr-CA" smtClean="0"/>
              <a:pPr/>
              <a:t>100</a:t>
            </a:fld>
            <a:endParaRPr lang="fr-CA" dirty="0"/>
          </a:p>
        </p:txBody>
      </p:sp>
      <p:sp>
        <p:nvSpPr>
          <p:cNvPr id="3" name="Espace réservé du contenu 2">
            <a:extLst>
              <a:ext uri="{FF2B5EF4-FFF2-40B4-BE49-F238E27FC236}">
                <a16:creationId xmlns:a16="http://schemas.microsoft.com/office/drawing/2014/main" id="{8C485CD1-6292-42D5-9565-35B6E17B3794}"/>
              </a:ext>
            </a:extLst>
          </p:cNvPr>
          <p:cNvSpPr>
            <a:spLocks noGrp="1"/>
          </p:cNvSpPr>
          <p:nvPr>
            <p:ph sz="half" idx="1"/>
            <p:custDataLst>
              <p:tags r:id="rId2"/>
            </p:custDataLst>
          </p:nvPr>
        </p:nvSpPr>
        <p:spPr>
          <a:xfrm>
            <a:off x="839788" y="1365993"/>
            <a:ext cx="10513982" cy="4356427"/>
          </a:xfrm>
        </p:spPr>
        <p:txBody>
          <a:bodyPr>
            <a:normAutofit/>
          </a:bodyPr>
          <a:lstStyle/>
          <a:p>
            <a:r>
              <a:rPr lang="fr-CA" sz="2400" dirty="0"/>
              <a:t>Un colorant peut être appliqué par immersion </a:t>
            </a:r>
          </a:p>
          <a:p>
            <a:pPr lvl="1"/>
            <a:r>
              <a:rPr lang="fr-CA" b="0" dirty="0">
                <a:solidFill>
                  <a:schemeClr val="tx1"/>
                </a:solidFill>
              </a:rPr>
              <a:t>Le colorant pénètre dans la couche poreuse</a:t>
            </a:r>
          </a:p>
          <a:p>
            <a:r>
              <a:rPr lang="fr-CA" sz="2400" dirty="0"/>
              <a:t>Un colmatage dans l’eau bouillante permet de refermer les pores</a:t>
            </a:r>
          </a:p>
        </p:txBody>
      </p:sp>
      <p:sp>
        <p:nvSpPr>
          <p:cNvPr id="4" name="Titre 3">
            <a:extLst>
              <a:ext uri="{FF2B5EF4-FFF2-40B4-BE49-F238E27FC236}">
                <a16:creationId xmlns:a16="http://schemas.microsoft.com/office/drawing/2014/main" id="{C8B56474-57D0-40B3-9F7E-958C0E27FD54}"/>
              </a:ext>
            </a:extLst>
          </p:cNvPr>
          <p:cNvSpPr>
            <a:spLocks noGrp="1"/>
          </p:cNvSpPr>
          <p:nvPr>
            <p:ph type="title"/>
            <p:custDataLst>
              <p:tags r:id="rId3"/>
            </p:custDataLst>
          </p:nvPr>
        </p:nvSpPr>
        <p:spPr>
          <a:xfrm>
            <a:off x="838200" y="513568"/>
            <a:ext cx="9821449" cy="649875"/>
          </a:xfrm>
        </p:spPr>
        <p:txBody>
          <a:bodyPr/>
          <a:lstStyle/>
          <a:p>
            <a:r>
              <a:rPr lang="fr-CA" dirty="0"/>
              <a:t>Couleur et colmatage</a:t>
            </a:r>
          </a:p>
        </p:txBody>
      </p:sp>
      <p:grpSp>
        <p:nvGrpSpPr>
          <p:cNvPr id="9" name="Group 45">
            <a:extLst>
              <a:ext uri="{FF2B5EF4-FFF2-40B4-BE49-F238E27FC236}">
                <a16:creationId xmlns:a16="http://schemas.microsoft.com/office/drawing/2014/main" id="{A0F4C521-5E4E-4367-B08E-A0C3FC6E24E4}"/>
              </a:ext>
            </a:extLst>
          </p:cNvPr>
          <p:cNvGrpSpPr>
            <a:grpSpLocks/>
          </p:cNvGrpSpPr>
          <p:nvPr>
            <p:custDataLst>
              <p:tags r:id="rId4"/>
            </p:custDataLst>
          </p:nvPr>
        </p:nvGrpSpPr>
        <p:grpSpPr bwMode="auto">
          <a:xfrm>
            <a:off x="4841017" y="3283341"/>
            <a:ext cx="3241675" cy="1943100"/>
            <a:chOff x="3243" y="1298"/>
            <a:chExt cx="2042" cy="1224"/>
          </a:xfrm>
        </p:grpSpPr>
        <p:sp>
          <p:nvSpPr>
            <p:cNvPr id="10" name="Rectangle 4">
              <a:extLst>
                <a:ext uri="{FF2B5EF4-FFF2-40B4-BE49-F238E27FC236}">
                  <a16:creationId xmlns:a16="http://schemas.microsoft.com/office/drawing/2014/main" id="{9DF5F420-87E8-45D7-B3C0-3218438958CC}"/>
                </a:ext>
              </a:extLst>
            </p:cNvPr>
            <p:cNvSpPr>
              <a:spLocks noChangeArrowheads="1"/>
            </p:cNvSpPr>
            <p:nvPr/>
          </p:nvSpPr>
          <p:spPr bwMode="auto">
            <a:xfrm>
              <a:off x="3243" y="1842"/>
              <a:ext cx="2041" cy="680"/>
            </a:xfrm>
            <a:prstGeom prst="rect">
              <a:avLst/>
            </a:prstGeom>
            <a:solidFill>
              <a:schemeClr val="tx2">
                <a:lumMod val="40000"/>
                <a:lumOff val="60000"/>
              </a:schemeClr>
            </a:solidFill>
            <a:ln w="9525" algn="ctr">
              <a:noFill/>
              <a:miter lim="800000"/>
              <a:headEnd/>
              <a:tailEnd/>
            </a:ln>
            <a:effectLst/>
          </p:spPr>
          <p:txBody>
            <a:bodyPr wrap="none" anchor="ctr"/>
            <a:lstStyle/>
            <a:p>
              <a:pPr algn="ctr">
                <a:spcBef>
                  <a:spcPct val="0"/>
                </a:spcBef>
                <a:buClrTx/>
                <a:buFontTx/>
                <a:buNone/>
                <a:defRPr/>
              </a:pPr>
              <a:r>
                <a:rPr lang="fr-CA" b="1" dirty="0">
                  <a:latin typeface="Univers Condensed Light" panose="020B0306020202040204"/>
                </a:rPr>
                <a:t>Aluminium</a:t>
              </a:r>
            </a:p>
          </p:txBody>
        </p:sp>
        <p:sp>
          <p:nvSpPr>
            <p:cNvPr id="11" name="Rectangle 19" descr="Papier journal">
              <a:extLst>
                <a:ext uri="{FF2B5EF4-FFF2-40B4-BE49-F238E27FC236}">
                  <a16:creationId xmlns:a16="http://schemas.microsoft.com/office/drawing/2014/main" id="{EE92199D-2F6D-44DF-8D1E-23245E1BB947}"/>
                </a:ext>
              </a:extLst>
            </p:cNvPr>
            <p:cNvSpPr>
              <a:spLocks noChangeArrowheads="1"/>
            </p:cNvSpPr>
            <p:nvPr/>
          </p:nvSpPr>
          <p:spPr bwMode="auto">
            <a:xfrm>
              <a:off x="3243" y="1298"/>
              <a:ext cx="2042" cy="545"/>
            </a:xfrm>
            <a:prstGeom prst="rect">
              <a:avLst/>
            </a:prstGeom>
            <a:blipFill dpi="0" rotWithShape="1">
              <a:blip r:embed="rId8" cstate="print">
                <a:alphaModFix amt="45000"/>
              </a:blip>
              <a:srcRect/>
              <a:tile tx="0" ty="0" sx="100000" sy="100000" flip="none" algn="tl"/>
            </a:blipFill>
            <a:ln w="9525" algn="ctr">
              <a:noFill/>
              <a:miter lim="800000"/>
              <a:headEnd/>
              <a:tailEnd/>
            </a:ln>
          </p:spPr>
          <p:txBody>
            <a:bodyPr wrap="none" anchor="ctr"/>
            <a:lstStyle/>
            <a:p>
              <a:endParaRPr lang="fr-CA"/>
            </a:p>
          </p:txBody>
        </p:sp>
        <p:sp>
          <p:nvSpPr>
            <p:cNvPr id="12" name="AutoShape 20">
              <a:extLst>
                <a:ext uri="{FF2B5EF4-FFF2-40B4-BE49-F238E27FC236}">
                  <a16:creationId xmlns:a16="http://schemas.microsoft.com/office/drawing/2014/main" id="{3DE47E60-45C9-4908-A1E0-4776853ABDC5}"/>
                </a:ext>
              </a:extLst>
            </p:cNvPr>
            <p:cNvSpPr>
              <a:spLocks noChangeArrowheads="1"/>
            </p:cNvSpPr>
            <p:nvPr/>
          </p:nvSpPr>
          <p:spPr bwMode="auto">
            <a:xfrm>
              <a:off x="3424" y="1298"/>
              <a:ext cx="90" cy="499"/>
            </a:xfrm>
            <a:prstGeom prst="flowChartManualOperation">
              <a:avLst/>
            </a:prstGeom>
            <a:gradFill rotWithShape="1">
              <a:gsLst>
                <a:gs pos="0">
                  <a:schemeClr val="accent1">
                    <a:lumMod val="50000"/>
                  </a:schemeClr>
                </a:gs>
                <a:gs pos="50000">
                  <a:schemeClr val="accent1">
                    <a:lumMod val="75000"/>
                  </a:schemeClr>
                </a:gs>
                <a:gs pos="100000">
                  <a:schemeClr val="accent1">
                    <a:lumMod val="50000"/>
                  </a:schemeClr>
                </a:gs>
              </a:gsLst>
              <a:lin ang="5400000" scaled="1"/>
            </a:gradFill>
            <a:ln w="9525">
              <a:solidFill>
                <a:schemeClr val="accent1">
                  <a:lumMod val="75000"/>
                </a:schemeClr>
              </a:solidFill>
              <a:miter lim="800000"/>
              <a:headEnd/>
              <a:tailEnd/>
            </a:ln>
          </p:spPr>
          <p:txBody>
            <a:bodyPr wrap="none" anchor="ctr"/>
            <a:lstStyle/>
            <a:p>
              <a:endParaRPr lang="fr-CA"/>
            </a:p>
          </p:txBody>
        </p:sp>
        <p:sp>
          <p:nvSpPr>
            <p:cNvPr id="13" name="AutoShape 21">
              <a:extLst>
                <a:ext uri="{FF2B5EF4-FFF2-40B4-BE49-F238E27FC236}">
                  <a16:creationId xmlns:a16="http://schemas.microsoft.com/office/drawing/2014/main" id="{AAE05F84-50BE-448E-A250-C6657A3D71D1}"/>
                </a:ext>
              </a:extLst>
            </p:cNvPr>
            <p:cNvSpPr>
              <a:spLocks noChangeArrowheads="1"/>
            </p:cNvSpPr>
            <p:nvPr/>
          </p:nvSpPr>
          <p:spPr bwMode="auto">
            <a:xfrm>
              <a:off x="3969" y="1298"/>
              <a:ext cx="90" cy="499"/>
            </a:xfrm>
            <a:prstGeom prst="flowChartManualOperation">
              <a:avLst/>
            </a:prstGeom>
            <a:gradFill rotWithShape="1">
              <a:gsLst>
                <a:gs pos="0">
                  <a:schemeClr val="accent1">
                    <a:lumMod val="50000"/>
                  </a:schemeClr>
                </a:gs>
                <a:gs pos="50000">
                  <a:schemeClr val="accent1">
                    <a:lumMod val="75000"/>
                  </a:schemeClr>
                </a:gs>
                <a:gs pos="100000">
                  <a:schemeClr val="accent1">
                    <a:lumMod val="50000"/>
                  </a:schemeClr>
                </a:gs>
              </a:gsLst>
              <a:lin ang="5400000" scaled="1"/>
            </a:gradFill>
            <a:ln w="9525" algn="ctr">
              <a:solidFill>
                <a:schemeClr val="accent1">
                  <a:lumMod val="75000"/>
                </a:schemeClr>
              </a:solidFill>
              <a:miter lim="800000"/>
              <a:headEnd/>
              <a:tailEnd/>
            </a:ln>
          </p:spPr>
          <p:txBody>
            <a:bodyPr wrap="none" anchor="ctr"/>
            <a:lstStyle/>
            <a:p>
              <a:endParaRPr lang="fr-CA"/>
            </a:p>
          </p:txBody>
        </p:sp>
        <p:sp>
          <p:nvSpPr>
            <p:cNvPr id="14" name="AutoShape 22">
              <a:extLst>
                <a:ext uri="{FF2B5EF4-FFF2-40B4-BE49-F238E27FC236}">
                  <a16:creationId xmlns:a16="http://schemas.microsoft.com/office/drawing/2014/main" id="{F05020E0-B868-425A-B2B5-5D8D47E2E2F4}"/>
                </a:ext>
              </a:extLst>
            </p:cNvPr>
            <p:cNvSpPr>
              <a:spLocks noChangeArrowheads="1"/>
            </p:cNvSpPr>
            <p:nvPr/>
          </p:nvSpPr>
          <p:spPr bwMode="auto">
            <a:xfrm>
              <a:off x="4241" y="1298"/>
              <a:ext cx="90" cy="499"/>
            </a:xfrm>
            <a:prstGeom prst="flowChartManualOperation">
              <a:avLst/>
            </a:prstGeom>
            <a:gradFill rotWithShape="1">
              <a:gsLst>
                <a:gs pos="0">
                  <a:schemeClr val="accent1">
                    <a:lumMod val="50000"/>
                  </a:schemeClr>
                </a:gs>
                <a:gs pos="50000">
                  <a:schemeClr val="accent1">
                    <a:lumMod val="75000"/>
                  </a:schemeClr>
                </a:gs>
                <a:gs pos="100000">
                  <a:schemeClr val="accent1">
                    <a:lumMod val="50000"/>
                  </a:schemeClr>
                </a:gs>
              </a:gsLst>
              <a:lin ang="5400000" scaled="1"/>
            </a:gradFill>
            <a:ln w="9525" algn="ctr">
              <a:solidFill>
                <a:schemeClr val="accent1">
                  <a:lumMod val="75000"/>
                </a:schemeClr>
              </a:solidFill>
              <a:miter lim="800000"/>
              <a:headEnd/>
              <a:tailEnd/>
            </a:ln>
          </p:spPr>
          <p:txBody>
            <a:bodyPr wrap="none" anchor="ctr"/>
            <a:lstStyle/>
            <a:p>
              <a:endParaRPr lang="fr-CA"/>
            </a:p>
          </p:txBody>
        </p:sp>
        <p:sp>
          <p:nvSpPr>
            <p:cNvPr id="15" name="AutoShape 23">
              <a:extLst>
                <a:ext uri="{FF2B5EF4-FFF2-40B4-BE49-F238E27FC236}">
                  <a16:creationId xmlns:a16="http://schemas.microsoft.com/office/drawing/2014/main" id="{6AF3DD86-E689-42B0-ABA4-DC25C12BEDAC}"/>
                </a:ext>
              </a:extLst>
            </p:cNvPr>
            <p:cNvSpPr>
              <a:spLocks noChangeArrowheads="1"/>
            </p:cNvSpPr>
            <p:nvPr/>
          </p:nvSpPr>
          <p:spPr bwMode="auto">
            <a:xfrm>
              <a:off x="4513" y="1298"/>
              <a:ext cx="90" cy="499"/>
            </a:xfrm>
            <a:prstGeom prst="flowChartManualOperation">
              <a:avLst/>
            </a:prstGeom>
            <a:gradFill rotWithShape="1">
              <a:gsLst>
                <a:gs pos="0">
                  <a:schemeClr val="accent1">
                    <a:lumMod val="50000"/>
                  </a:schemeClr>
                </a:gs>
                <a:gs pos="50000">
                  <a:schemeClr val="accent1">
                    <a:lumMod val="75000"/>
                  </a:schemeClr>
                </a:gs>
                <a:gs pos="100000">
                  <a:schemeClr val="accent1">
                    <a:lumMod val="50000"/>
                  </a:schemeClr>
                </a:gs>
              </a:gsLst>
              <a:lin ang="5400000" scaled="1"/>
            </a:gradFill>
            <a:ln w="9525" algn="ctr">
              <a:solidFill>
                <a:schemeClr val="accent1">
                  <a:lumMod val="75000"/>
                </a:schemeClr>
              </a:solidFill>
              <a:miter lim="800000"/>
              <a:headEnd/>
              <a:tailEnd/>
            </a:ln>
          </p:spPr>
          <p:txBody>
            <a:bodyPr wrap="none" anchor="ctr"/>
            <a:lstStyle/>
            <a:p>
              <a:endParaRPr lang="fr-CA"/>
            </a:p>
          </p:txBody>
        </p:sp>
        <p:sp>
          <p:nvSpPr>
            <p:cNvPr id="16" name="AutoShape 24">
              <a:extLst>
                <a:ext uri="{FF2B5EF4-FFF2-40B4-BE49-F238E27FC236}">
                  <a16:creationId xmlns:a16="http://schemas.microsoft.com/office/drawing/2014/main" id="{91DD0C3A-9B22-4830-B4FD-2112C39B5523}"/>
                </a:ext>
              </a:extLst>
            </p:cNvPr>
            <p:cNvSpPr>
              <a:spLocks noChangeArrowheads="1"/>
            </p:cNvSpPr>
            <p:nvPr/>
          </p:nvSpPr>
          <p:spPr bwMode="auto">
            <a:xfrm>
              <a:off x="4785" y="1298"/>
              <a:ext cx="90" cy="499"/>
            </a:xfrm>
            <a:prstGeom prst="flowChartManualOperation">
              <a:avLst/>
            </a:prstGeom>
            <a:gradFill rotWithShape="1">
              <a:gsLst>
                <a:gs pos="0">
                  <a:schemeClr val="accent1">
                    <a:lumMod val="50000"/>
                  </a:schemeClr>
                </a:gs>
                <a:gs pos="50000">
                  <a:schemeClr val="accent1">
                    <a:lumMod val="75000"/>
                  </a:schemeClr>
                </a:gs>
                <a:gs pos="100000">
                  <a:schemeClr val="accent1">
                    <a:lumMod val="50000"/>
                  </a:schemeClr>
                </a:gs>
              </a:gsLst>
              <a:lin ang="5400000" scaled="1"/>
            </a:gradFill>
            <a:ln w="9525" algn="ctr">
              <a:solidFill>
                <a:schemeClr val="accent1">
                  <a:lumMod val="75000"/>
                </a:schemeClr>
              </a:solidFill>
              <a:miter lim="800000"/>
              <a:headEnd/>
              <a:tailEnd/>
            </a:ln>
          </p:spPr>
          <p:txBody>
            <a:bodyPr wrap="none" anchor="ctr"/>
            <a:lstStyle/>
            <a:p>
              <a:endParaRPr lang="fr-CA"/>
            </a:p>
          </p:txBody>
        </p:sp>
        <p:sp>
          <p:nvSpPr>
            <p:cNvPr id="17" name="AutoShape 25">
              <a:extLst>
                <a:ext uri="{FF2B5EF4-FFF2-40B4-BE49-F238E27FC236}">
                  <a16:creationId xmlns:a16="http://schemas.microsoft.com/office/drawing/2014/main" id="{1EB66308-8626-4C47-A29F-1845D9D84FC3}"/>
                </a:ext>
              </a:extLst>
            </p:cNvPr>
            <p:cNvSpPr>
              <a:spLocks noChangeArrowheads="1"/>
            </p:cNvSpPr>
            <p:nvPr/>
          </p:nvSpPr>
          <p:spPr bwMode="auto">
            <a:xfrm>
              <a:off x="5057" y="1298"/>
              <a:ext cx="90" cy="499"/>
            </a:xfrm>
            <a:prstGeom prst="flowChartManualOperation">
              <a:avLst/>
            </a:prstGeom>
            <a:gradFill rotWithShape="1">
              <a:gsLst>
                <a:gs pos="0">
                  <a:schemeClr val="accent1">
                    <a:lumMod val="50000"/>
                  </a:schemeClr>
                </a:gs>
                <a:gs pos="50000">
                  <a:schemeClr val="accent1">
                    <a:lumMod val="75000"/>
                  </a:schemeClr>
                </a:gs>
                <a:gs pos="100000">
                  <a:schemeClr val="accent1">
                    <a:lumMod val="50000"/>
                  </a:schemeClr>
                </a:gs>
              </a:gsLst>
              <a:lin ang="5400000" scaled="1"/>
            </a:gradFill>
            <a:ln w="9525" algn="ctr">
              <a:solidFill>
                <a:schemeClr val="accent1">
                  <a:lumMod val="75000"/>
                </a:schemeClr>
              </a:solidFill>
              <a:miter lim="800000"/>
              <a:headEnd/>
              <a:tailEnd/>
            </a:ln>
          </p:spPr>
          <p:txBody>
            <a:bodyPr wrap="none" anchor="ctr"/>
            <a:lstStyle/>
            <a:p>
              <a:endParaRPr lang="fr-CA"/>
            </a:p>
          </p:txBody>
        </p:sp>
        <p:sp>
          <p:nvSpPr>
            <p:cNvPr id="18" name="AutoShape 26">
              <a:extLst>
                <a:ext uri="{FF2B5EF4-FFF2-40B4-BE49-F238E27FC236}">
                  <a16:creationId xmlns:a16="http://schemas.microsoft.com/office/drawing/2014/main" id="{997CC188-5D17-45B4-9CFC-8D597532F015}"/>
                </a:ext>
              </a:extLst>
            </p:cNvPr>
            <p:cNvSpPr>
              <a:spLocks noChangeArrowheads="1"/>
            </p:cNvSpPr>
            <p:nvPr/>
          </p:nvSpPr>
          <p:spPr bwMode="auto">
            <a:xfrm>
              <a:off x="3696" y="1298"/>
              <a:ext cx="90" cy="499"/>
            </a:xfrm>
            <a:prstGeom prst="flowChartManualOperation">
              <a:avLst/>
            </a:prstGeom>
            <a:gradFill rotWithShape="1">
              <a:gsLst>
                <a:gs pos="0">
                  <a:schemeClr val="accent1">
                    <a:lumMod val="50000"/>
                  </a:schemeClr>
                </a:gs>
                <a:gs pos="50000">
                  <a:schemeClr val="accent1">
                    <a:lumMod val="75000"/>
                  </a:schemeClr>
                </a:gs>
                <a:gs pos="100000">
                  <a:schemeClr val="accent1">
                    <a:lumMod val="50000"/>
                  </a:schemeClr>
                </a:gs>
              </a:gsLst>
              <a:lin ang="5400000" scaled="1"/>
            </a:gradFill>
            <a:ln w="9525" algn="ctr">
              <a:solidFill>
                <a:schemeClr val="accent1">
                  <a:lumMod val="75000"/>
                </a:schemeClr>
              </a:solidFill>
              <a:miter lim="800000"/>
              <a:headEnd/>
              <a:tailEnd/>
            </a:ln>
          </p:spPr>
          <p:txBody>
            <a:bodyPr wrap="none" anchor="ctr"/>
            <a:lstStyle/>
            <a:p>
              <a:endParaRPr lang="fr-CA"/>
            </a:p>
          </p:txBody>
        </p:sp>
      </p:grpSp>
      <p:sp>
        <p:nvSpPr>
          <p:cNvPr id="31" name="ZoneTexte 30">
            <a:extLst>
              <a:ext uri="{FF2B5EF4-FFF2-40B4-BE49-F238E27FC236}">
                <a16:creationId xmlns:a16="http://schemas.microsoft.com/office/drawing/2014/main" id="{79C32447-31F7-49F2-B6A5-DC72F2607DE7}"/>
              </a:ext>
            </a:extLst>
          </p:cNvPr>
          <p:cNvSpPr txBox="1"/>
          <p:nvPr>
            <p:custDataLst>
              <p:tags r:id="rId5"/>
            </p:custDataLst>
          </p:nvPr>
        </p:nvSpPr>
        <p:spPr>
          <a:xfrm>
            <a:off x="4872072" y="3283341"/>
            <a:ext cx="3231126" cy="369332"/>
          </a:xfrm>
          <a:prstGeom prst="rect">
            <a:avLst/>
          </a:prstGeom>
          <a:noFill/>
          <a:ln>
            <a:solidFill>
              <a:schemeClr val="accent1">
                <a:shade val="50000"/>
              </a:schemeClr>
            </a:solidFill>
          </a:ln>
        </p:spPr>
        <p:txBody>
          <a:bodyPr wrap="square" rtlCol="0">
            <a:spAutoFit/>
          </a:bodyPr>
          <a:lstStyle/>
          <a:p>
            <a:endParaRPr lang="fr-CA" dirty="0">
              <a:latin typeface="Univers Condensed Light" panose="020B0306020202040204"/>
            </a:endParaRPr>
          </a:p>
        </p:txBody>
      </p:sp>
      <p:sp>
        <p:nvSpPr>
          <p:cNvPr id="19" name="Espace réservé du pied de page 2"/>
          <p:cNvSpPr>
            <a:spLocks noGrp="1"/>
          </p:cNvSpPr>
          <p:nvPr>
            <p:ph type="ftr" sz="quarter" idx="11"/>
            <p:custDataLst>
              <p:tags r:id="rId6"/>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9203176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0">
            <a:extLst>
              <a:ext uri="{FF2B5EF4-FFF2-40B4-BE49-F238E27FC236}">
                <a16:creationId xmlns:a16="http://schemas.microsoft.com/office/drawing/2014/main" id="{A1342219-8A00-4C9A-A739-5A21FD34A753}"/>
              </a:ext>
            </a:extLst>
          </p:cNvPr>
          <p:cNvSpPr txBox="1">
            <a:spLocks noChangeArrowheads="1"/>
          </p:cNvSpPr>
          <p:nvPr>
            <p:custDataLst>
              <p:tags r:id="rId1"/>
            </p:custDataLst>
          </p:nvPr>
        </p:nvSpPr>
        <p:spPr bwMode="auto">
          <a:xfrm>
            <a:off x="3152634" y="912791"/>
            <a:ext cx="8631998" cy="830997"/>
          </a:xfrm>
          <a:prstGeom prst="rect">
            <a:avLst/>
          </a:prstGeom>
          <a:solidFill>
            <a:schemeClr val="accent1"/>
          </a:solidFill>
          <a:ln w="9525">
            <a:solidFill>
              <a:schemeClr val="accent1">
                <a:lumMod val="75000"/>
              </a:schemeClr>
            </a:solidFill>
            <a:miter lim="800000"/>
            <a:headEnd/>
            <a:tailEnd/>
          </a:ln>
        </p:spPr>
        <p:txBody>
          <a:bodyPr wrap="square">
            <a:spAutoFit/>
          </a:bodyPr>
          <a:lstStyle/>
          <a:p>
            <a:pPr>
              <a:spcBef>
                <a:spcPct val="0"/>
              </a:spcBef>
              <a:buClrTx/>
              <a:buFontTx/>
              <a:buNone/>
            </a:pPr>
            <a:r>
              <a:rPr lang="fr-CA" sz="1600" b="1" dirty="0">
                <a:solidFill>
                  <a:srgbClr val="000000"/>
                </a:solidFill>
                <a:latin typeface="Univers Condensed Light" panose="020B0306020202040204" pitchFamily="34" charset="0"/>
              </a:rPr>
              <a:t>Électrolyte          Densité               Voltage           Température           Épaisseur                          Fini </a:t>
            </a:r>
          </a:p>
          <a:p>
            <a:pPr>
              <a:spcBef>
                <a:spcPct val="0"/>
              </a:spcBef>
              <a:buClrTx/>
              <a:buFontTx/>
              <a:buNone/>
            </a:pPr>
            <a:r>
              <a:rPr lang="fr-CA" sz="1600" b="1" dirty="0">
                <a:solidFill>
                  <a:srgbClr val="000000"/>
                </a:solidFill>
                <a:latin typeface="Univers Condensed Light" panose="020B0306020202040204" pitchFamily="34" charset="0"/>
              </a:rPr>
              <a:t>                         de courant</a:t>
            </a:r>
          </a:p>
          <a:p>
            <a:pPr>
              <a:spcBef>
                <a:spcPct val="0"/>
              </a:spcBef>
              <a:buClrTx/>
              <a:buFontTx/>
              <a:buNone/>
            </a:pPr>
            <a:r>
              <a:rPr lang="fr-CA" sz="1600" b="1" dirty="0">
                <a:solidFill>
                  <a:srgbClr val="000000"/>
                </a:solidFill>
                <a:latin typeface="Univers Condensed Light" panose="020B0306020202040204" pitchFamily="34" charset="0"/>
              </a:rPr>
              <a:t>                             (A/dm</a:t>
            </a:r>
            <a:r>
              <a:rPr lang="fr-CA" sz="1600" b="1" baseline="30000" dirty="0">
                <a:solidFill>
                  <a:srgbClr val="000000"/>
                </a:solidFill>
                <a:latin typeface="Univers Condensed Light" panose="020B0306020202040204" pitchFamily="34" charset="0"/>
              </a:rPr>
              <a:t>2</a:t>
            </a:r>
            <a:r>
              <a:rPr lang="fr-CA" sz="1600" b="1" dirty="0">
                <a:solidFill>
                  <a:srgbClr val="000000"/>
                </a:solidFill>
                <a:latin typeface="Univers Condensed Light" panose="020B0306020202040204" pitchFamily="34" charset="0"/>
              </a:rPr>
              <a:t>)                   (V)                      (°C)                      (</a:t>
            </a:r>
            <a:r>
              <a:rPr lang="fr-CA" sz="1600" b="1" dirty="0">
                <a:solidFill>
                  <a:srgbClr val="000000"/>
                </a:solidFill>
                <a:latin typeface="Univers Condensed Light" panose="020B0306020202040204" pitchFamily="34" charset="0"/>
                <a:sym typeface="Symbol" pitchFamily="18" charset="2"/>
              </a:rPr>
              <a:t>µ</a:t>
            </a:r>
            <a:r>
              <a:rPr lang="fr-CA" sz="1600" b="1" dirty="0">
                <a:solidFill>
                  <a:srgbClr val="000000"/>
                </a:solidFill>
                <a:latin typeface="Univers Condensed Light" panose="020B0306020202040204" pitchFamily="34" charset="0"/>
              </a:rPr>
              <a:t>m)</a:t>
            </a:r>
            <a:endParaRPr lang="fr-CA" sz="1600" b="1" baseline="30000" dirty="0">
              <a:solidFill>
                <a:srgbClr val="000000"/>
              </a:solidFill>
              <a:latin typeface="Univers Condensed Light" panose="020B0306020202040204" pitchFamily="34" charset="0"/>
            </a:endParaRPr>
          </a:p>
        </p:txBody>
      </p:sp>
      <p:sp>
        <p:nvSpPr>
          <p:cNvPr id="2" name="Espace réservé du numéro de diapositive 1">
            <a:extLst>
              <a:ext uri="{FF2B5EF4-FFF2-40B4-BE49-F238E27FC236}">
                <a16:creationId xmlns:a16="http://schemas.microsoft.com/office/drawing/2014/main" id="{B94652CF-96AA-4C7B-82AE-45BBD1CDBF2F}"/>
              </a:ext>
            </a:extLst>
          </p:cNvPr>
          <p:cNvSpPr>
            <a:spLocks noGrp="1"/>
          </p:cNvSpPr>
          <p:nvPr>
            <p:ph type="sldNum" sz="quarter" idx="12"/>
            <p:custDataLst>
              <p:tags r:id="rId2"/>
            </p:custDataLst>
          </p:nvPr>
        </p:nvSpPr>
        <p:spPr>
          <a:xfrm>
            <a:off x="10054746" y="6492875"/>
            <a:ext cx="1209805" cy="365125"/>
          </a:xfrm>
        </p:spPr>
        <p:txBody>
          <a:bodyPr/>
          <a:lstStyle/>
          <a:p>
            <a:fld id="{4153EF90-284E-46D7-8F4B-6A93B2A052B3}" type="slidenum">
              <a:rPr lang="fr-CA" smtClean="0"/>
              <a:pPr/>
              <a:t>101</a:t>
            </a:fld>
            <a:endParaRPr lang="fr-CA" dirty="0"/>
          </a:p>
        </p:txBody>
      </p:sp>
      <p:sp>
        <p:nvSpPr>
          <p:cNvPr id="4" name="Titre 3">
            <a:extLst>
              <a:ext uri="{FF2B5EF4-FFF2-40B4-BE49-F238E27FC236}">
                <a16:creationId xmlns:a16="http://schemas.microsoft.com/office/drawing/2014/main" id="{0684BDED-6253-4125-8057-1F20EB7DF099}"/>
              </a:ext>
            </a:extLst>
          </p:cNvPr>
          <p:cNvSpPr>
            <a:spLocks noGrp="1"/>
          </p:cNvSpPr>
          <p:nvPr>
            <p:ph type="title"/>
            <p:custDataLst>
              <p:tags r:id="rId3"/>
            </p:custDataLst>
          </p:nvPr>
        </p:nvSpPr>
        <p:spPr>
          <a:xfrm>
            <a:off x="838200" y="363668"/>
            <a:ext cx="9821449" cy="578151"/>
          </a:xfrm>
        </p:spPr>
        <p:txBody>
          <a:bodyPr/>
          <a:lstStyle/>
          <a:p>
            <a:r>
              <a:rPr lang="fr-CA" dirty="0"/>
              <a:t>Plusieurs procédés d’anodisation existent</a:t>
            </a:r>
          </a:p>
        </p:txBody>
      </p:sp>
      <p:graphicFrame>
        <p:nvGraphicFramePr>
          <p:cNvPr id="6" name="Group 231">
            <a:extLst>
              <a:ext uri="{FF2B5EF4-FFF2-40B4-BE49-F238E27FC236}">
                <a16:creationId xmlns:a16="http://schemas.microsoft.com/office/drawing/2014/main" id="{62A07177-2BA4-4CC1-8E9B-360496E02B07}"/>
              </a:ext>
            </a:extLst>
          </p:cNvPr>
          <p:cNvGraphicFramePr>
            <a:graphicFrameLocks/>
          </p:cNvGraphicFramePr>
          <p:nvPr>
            <p:custDataLst>
              <p:tags r:id="rId4"/>
            </p:custDataLst>
            <p:extLst>
              <p:ext uri="{D42A27DB-BD31-4B8C-83A1-F6EECF244321}">
                <p14:modId xmlns:p14="http://schemas.microsoft.com/office/powerpoint/2010/main" val="699460055"/>
              </p:ext>
            </p:extLst>
          </p:nvPr>
        </p:nvGraphicFramePr>
        <p:xfrm>
          <a:off x="164892" y="1709911"/>
          <a:ext cx="11619739" cy="4815641"/>
        </p:xfrm>
        <a:graphic>
          <a:graphicData uri="http://schemas.openxmlformats.org/drawingml/2006/table">
            <a:tbl>
              <a:tblPr/>
              <a:tblGrid>
                <a:gridCol w="2998033">
                  <a:extLst>
                    <a:ext uri="{9D8B030D-6E8A-4147-A177-3AD203B41FA5}">
                      <a16:colId xmlns:a16="http://schemas.microsoft.com/office/drawing/2014/main" val="20000"/>
                    </a:ext>
                  </a:extLst>
                </a:gridCol>
                <a:gridCol w="1174586">
                  <a:extLst>
                    <a:ext uri="{9D8B030D-6E8A-4147-A177-3AD203B41FA5}">
                      <a16:colId xmlns:a16="http://schemas.microsoft.com/office/drawing/2014/main" val="20001"/>
                    </a:ext>
                  </a:extLst>
                </a:gridCol>
                <a:gridCol w="1192178">
                  <a:extLst>
                    <a:ext uri="{9D8B030D-6E8A-4147-A177-3AD203B41FA5}">
                      <a16:colId xmlns:a16="http://schemas.microsoft.com/office/drawing/2014/main" val="20002"/>
                    </a:ext>
                  </a:extLst>
                </a:gridCol>
                <a:gridCol w="1185032">
                  <a:extLst>
                    <a:ext uri="{9D8B030D-6E8A-4147-A177-3AD203B41FA5}">
                      <a16:colId xmlns:a16="http://schemas.microsoft.com/office/drawing/2014/main" val="20003"/>
                    </a:ext>
                  </a:extLst>
                </a:gridCol>
                <a:gridCol w="1424501">
                  <a:extLst>
                    <a:ext uri="{9D8B030D-6E8A-4147-A177-3AD203B41FA5}">
                      <a16:colId xmlns:a16="http://schemas.microsoft.com/office/drawing/2014/main" val="20004"/>
                    </a:ext>
                  </a:extLst>
                </a:gridCol>
                <a:gridCol w="1257792">
                  <a:extLst>
                    <a:ext uri="{9D8B030D-6E8A-4147-A177-3AD203B41FA5}">
                      <a16:colId xmlns:a16="http://schemas.microsoft.com/office/drawing/2014/main" val="20005"/>
                    </a:ext>
                  </a:extLst>
                </a:gridCol>
                <a:gridCol w="2387617">
                  <a:extLst>
                    <a:ext uri="{9D8B030D-6E8A-4147-A177-3AD203B41FA5}">
                      <a16:colId xmlns:a16="http://schemas.microsoft.com/office/drawing/2014/main" val="20006"/>
                    </a:ext>
                  </a:extLst>
                </a:gridCol>
              </a:tblGrid>
              <a:tr h="63241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 Acide sulfurique</a:t>
                      </a:r>
                    </a:p>
                    <a:p>
                      <a:pPr marL="0" marR="0" lvl="0" indent="0" algn="ctr" defTabSz="914400" rtl="0" eaLnBrk="1" fontAlgn="base" latinLnBrk="0" hangingPunct="1">
                        <a:lnSpc>
                          <a:spcPct val="100000"/>
                        </a:lnSpc>
                        <a:spcBef>
                          <a:spcPts val="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   Anodisation décorative</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H</a:t>
                      </a:r>
                      <a:r>
                        <a:rPr kumimoji="0" lang="fr-CA" sz="1800" b="0" i="0" u="none" strike="noStrike" cap="none" normalizeH="0" baseline="-25000">
                          <a:ln>
                            <a:noFill/>
                          </a:ln>
                          <a:solidFill>
                            <a:srgbClr val="000000"/>
                          </a:solidFill>
                          <a:effectLst/>
                          <a:latin typeface="Univers Condensed Light" panose="020B0306020202040204" pitchFamily="34" charset="0"/>
                        </a:rPr>
                        <a:t>2</a:t>
                      </a:r>
                      <a:r>
                        <a:rPr kumimoji="0" lang="fr-CA" sz="1800" b="0" i="0" u="none" strike="noStrike" cap="none" normalizeH="0" baseline="0">
                          <a:ln>
                            <a:noFill/>
                          </a:ln>
                          <a:solidFill>
                            <a:srgbClr val="000000"/>
                          </a:solidFill>
                          <a:effectLst/>
                          <a:latin typeface="Univers Condensed Light" panose="020B0306020202040204" pitchFamily="34" charset="0"/>
                        </a:rPr>
                        <a:t>SO</a:t>
                      </a:r>
                      <a:r>
                        <a:rPr kumimoji="0" lang="fr-CA" sz="1800" b="0" i="0" u="none" strike="noStrike" cap="none" normalizeH="0" baseline="-25000">
                          <a:ln>
                            <a:noFill/>
                          </a:ln>
                          <a:solidFill>
                            <a:srgbClr val="000000"/>
                          </a:solidFill>
                          <a:effectLst/>
                          <a:latin typeface="Univers Condensed Light" panose="020B0306020202040204" pitchFamily="34" charset="0"/>
                        </a:rPr>
                        <a:t>4</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15-20 %</a:t>
                      </a:r>
                      <a:endParaRPr kumimoji="0" lang="fr-CA" sz="1800" b="0" i="0" u="none" strike="noStrike" cap="none" normalizeH="0" baseline="0" dirty="0">
                        <a:ln>
                          <a:noFill/>
                        </a:ln>
                        <a:solidFill>
                          <a:srgbClr val="000000"/>
                        </a:solidFill>
                        <a:effectLst/>
                        <a:latin typeface="Univers Condensed Light" panose="020B0306020202040204" pitchFamily="34" charset="0"/>
                      </a:endParaRP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1-2</a:t>
                      </a:r>
                      <a:endParaRPr kumimoji="0" lang="fr-CA" sz="1800" b="0" i="0" u="none" strike="noStrike" cap="none" normalizeH="0" baseline="0" dirty="0">
                        <a:ln>
                          <a:noFill/>
                        </a:ln>
                        <a:solidFill>
                          <a:srgbClr val="000000"/>
                        </a:solidFill>
                        <a:effectLst/>
                        <a:latin typeface="Univers Condensed Light" panose="020B0306020202040204" pitchFamily="34" charset="0"/>
                      </a:endParaRP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14-22</a:t>
                      </a:r>
                      <a:endParaRPr kumimoji="0" lang="fr-CA" sz="1800" b="0" i="0" u="none" strike="noStrike" cap="none" normalizeH="0" baseline="0" dirty="0">
                        <a:ln>
                          <a:noFill/>
                        </a:ln>
                        <a:solidFill>
                          <a:srgbClr val="000000"/>
                        </a:solidFill>
                        <a:effectLst/>
                        <a:latin typeface="Univers Condensed Light" panose="020B0306020202040204" pitchFamily="34" charset="0"/>
                      </a:endParaRP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18-25</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3-35</a:t>
                      </a:r>
                      <a:endParaRPr kumimoji="0" lang="fr-CA" sz="1800" b="0" i="0" u="none" strike="noStrike" cap="none" normalizeH="0" baseline="0" dirty="0">
                        <a:ln>
                          <a:noFill/>
                        </a:ln>
                        <a:solidFill>
                          <a:srgbClr val="000000"/>
                        </a:solidFill>
                        <a:effectLst/>
                        <a:latin typeface="Univers Condensed Light" panose="020B0306020202040204" pitchFamily="34" charset="0"/>
                      </a:endParaRP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Transparent et couleur</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63241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    Acide sulfurique</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    Anodisation dure anti usure</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H</a:t>
                      </a:r>
                      <a:r>
                        <a:rPr kumimoji="0" lang="fr-CA" sz="1800" b="0" i="0" u="none" strike="noStrike" cap="none" normalizeH="0" baseline="-25000" dirty="0">
                          <a:ln>
                            <a:noFill/>
                          </a:ln>
                          <a:solidFill>
                            <a:srgbClr val="000000"/>
                          </a:solidFill>
                          <a:effectLst/>
                          <a:latin typeface="Univers Condensed Light" panose="020B0306020202040204" pitchFamily="34" charset="0"/>
                        </a:rPr>
                        <a:t>2</a:t>
                      </a:r>
                      <a:r>
                        <a:rPr kumimoji="0" lang="fr-CA" sz="1800" b="0" i="0" u="none" strike="noStrike" cap="none" normalizeH="0" baseline="0" dirty="0">
                          <a:ln>
                            <a:noFill/>
                          </a:ln>
                          <a:solidFill>
                            <a:srgbClr val="000000"/>
                          </a:solidFill>
                          <a:effectLst/>
                          <a:latin typeface="Univers Condensed Light" panose="020B0306020202040204" pitchFamily="34" charset="0"/>
                        </a:rPr>
                        <a:t>SO</a:t>
                      </a:r>
                      <a:r>
                        <a:rPr kumimoji="0" lang="fr-CA" sz="1800" b="0" i="0" u="none" strike="noStrike" cap="none" normalizeH="0" baseline="-25000" dirty="0">
                          <a:ln>
                            <a:noFill/>
                          </a:ln>
                          <a:solidFill>
                            <a:srgbClr val="000000"/>
                          </a:solidFill>
                          <a:effectLst/>
                          <a:latin typeface="Univers Condensed Light" panose="020B0306020202040204" pitchFamily="34" charset="0"/>
                        </a:rPr>
                        <a:t>4</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7 %</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2-5</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23-120</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-5 à +5</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0 -250</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Grisâtre</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3241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   Acide chromique</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En partie bannie Cr 6+</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cancérigène</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CrO</a:t>
                      </a:r>
                      <a:r>
                        <a:rPr kumimoji="0" lang="fr-CA" sz="1800" b="0" i="0" u="none" strike="noStrike" cap="none" normalizeH="0" baseline="-25000" dirty="0">
                          <a:ln>
                            <a:noFill/>
                          </a:ln>
                          <a:solidFill>
                            <a:srgbClr val="000000"/>
                          </a:solidFill>
                          <a:effectLst/>
                          <a:latin typeface="Univers Condensed Light" panose="020B0306020202040204" pitchFamily="34" charset="0"/>
                        </a:rPr>
                        <a:t>3</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2.5-3 %</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0.1-0.5</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40-50</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40</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2-15</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Gris opaque</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63241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   Acide phosphorique</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H</a:t>
                      </a:r>
                      <a:r>
                        <a:rPr kumimoji="0" lang="fr-CA" sz="1800" b="0" i="0" u="none" strike="noStrike" cap="none" normalizeH="0" baseline="-25000">
                          <a:ln>
                            <a:noFill/>
                          </a:ln>
                          <a:solidFill>
                            <a:srgbClr val="000000"/>
                          </a:solidFill>
                          <a:effectLst/>
                          <a:latin typeface="Univers Condensed Light" panose="020B0306020202040204" pitchFamily="34" charset="0"/>
                        </a:rPr>
                        <a:t>3</a:t>
                      </a:r>
                      <a:r>
                        <a:rPr kumimoji="0" lang="fr-CA" sz="1800" b="0" i="0" u="none" strike="noStrike" cap="none" normalizeH="0" baseline="0">
                          <a:ln>
                            <a:noFill/>
                          </a:ln>
                          <a:solidFill>
                            <a:srgbClr val="000000"/>
                          </a:solidFill>
                          <a:effectLst/>
                          <a:latin typeface="Univers Condensed Light" panose="020B0306020202040204" pitchFamily="34" charset="0"/>
                        </a:rPr>
                        <a:t>PO</a:t>
                      </a:r>
                      <a:r>
                        <a:rPr kumimoji="0" lang="fr-CA" sz="1800" b="0" i="0" u="none" strike="noStrike" cap="none" normalizeH="0" baseline="-25000">
                          <a:ln>
                            <a:noFill/>
                          </a:ln>
                          <a:solidFill>
                            <a:srgbClr val="000000"/>
                          </a:solidFill>
                          <a:effectLst/>
                          <a:latin typeface="Univers Condensed Light" panose="020B0306020202040204" pitchFamily="34" charset="0"/>
                        </a:rPr>
                        <a:t>4</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10 %</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___</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10-12</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23-25</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1-2</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Opaque</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71256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   Acide oxalique</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(COOH)</a:t>
                      </a:r>
                      <a:r>
                        <a:rPr kumimoji="0" lang="fr-CA" sz="1800" b="0" i="0" u="none" strike="noStrike" cap="none" normalizeH="0" baseline="-25000">
                          <a:ln>
                            <a:noFill/>
                          </a:ln>
                          <a:solidFill>
                            <a:srgbClr val="000000"/>
                          </a:solidFill>
                          <a:effectLst/>
                          <a:latin typeface="Univers Condensed Light" panose="020B0306020202040204" pitchFamily="34" charset="0"/>
                        </a:rPr>
                        <a:t>2</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3-5 %</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1-2</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40-60</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a:ln>
                            <a:noFill/>
                          </a:ln>
                          <a:solidFill>
                            <a:srgbClr val="000000"/>
                          </a:solidFill>
                          <a:effectLst/>
                          <a:latin typeface="Univers Condensed Light" panose="020B0306020202040204" pitchFamily="34" charset="0"/>
                        </a:rPr>
                        <a:t>30</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15</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Semi-transparent à jaunâtre</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4"/>
                  </a:ext>
                </a:extLst>
              </a:tr>
              <a:tr h="99411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   Acide Borique</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H</a:t>
                      </a:r>
                      <a:r>
                        <a:rPr kumimoji="0" lang="fr-CA" sz="1800" b="0" i="0" u="none" strike="noStrike" cap="none" normalizeH="0" baseline="-25000" dirty="0">
                          <a:ln>
                            <a:noFill/>
                          </a:ln>
                          <a:solidFill>
                            <a:srgbClr val="000000"/>
                          </a:solidFill>
                          <a:effectLst/>
                          <a:latin typeface="Univers Condensed Light" panose="020B0306020202040204" pitchFamily="34" charset="0"/>
                        </a:rPr>
                        <a:t>3</a:t>
                      </a:r>
                      <a:r>
                        <a:rPr kumimoji="0" lang="fr-CA" sz="1800" b="0" i="0" u="none" strike="noStrike" cap="none" normalizeH="0" baseline="0" dirty="0">
                          <a:ln>
                            <a:noFill/>
                          </a:ln>
                          <a:solidFill>
                            <a:srgbClr val="000000"/>
                          </a:solidFill>
                          <a:effectLst/>
                          <a:latin typeface="Univers Condensed Light" panose="020B0306020202040204" pitchFamily="34" charset="0"/>
                        </a:rPr>
                        <a:t>BO</a:t>
                      </a:r>
                      <a:r>
                        <a:rPr kumimoji="0" lang="fr-CA" sz="1800" b="0" i="0" u="none" strike="noStrike" cap="none" normalizeH="0" baseline="-25000" dirty="0">
                          <a:ln>
                            <a:noFill/>
                          </a:ln>
                          <a:solidFill>
                            <a:srgbClr val="000000"/>
                          </a:solidFill>
                          <a:effectLst/>
                          <a:latin typeface="Univers Condensed Light" panose="020B0306020202040204" pitchFamily="34" charset="0"/>
                        </a:rPr>
                        <a:t>3</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9-15 %</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___</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50-500</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90-95</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0.25 à 7.5</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Iridescent</a:t>
                      </a:r>
                    </a:p>
                    <a:p>
                      <a:pPr marL="0" marR="0" lvl="0" indent="0" algn="ctr" defTabSz="914400" rtl="0" eaLnBrk="1" fontAlgn="base" latinLnBrk="0" hangingPunct="1">
                        <a:lnSpc>
                          <a:spcPct val="100000"/>
                        </a:lnSpc>
                        <a:spcBef>
                          <a:spcPts val="0"/>
                        </a:spcBef>
                        <a:spcAft>
                          <a:spcPct val="0"/>
                        </a:spcAft>
                        <a:buClr>
                          <a:schemeClr val="hlink"/>
                        </a:buClr>
                        <a:buSzTx/>
                        <a:buFont typeface="Wingdings" pitchFamily="2" charset="2"/>
                        <a:buNone/>
                        <a:tabLst/>
                      </a:pPr>
                      <a:r>
                        <a:rPr kumimoji="0" lang="fr-CA" sz="1800" b="0" i="0" u="none" strike="noStrike" cap="none" normalizeH="0" baseline="0" dirty="0">
                          <a:ln>
                            <a:noFill/>
                          </a:ln>
                          <a:solidFill>
                            <a:srgbClr val="000000"/>
                          </a:solidFill>
                          <a:effectLst/>
                          <a:latin typeface="Univers Condensed Light" panose="020B0306020202040204" pitchFamily="34" charset="0"/>
                        </a:rPr>
                        <a:t>(change de couleur selon l’angle regardé)</a:t>
                      </a:r>
                    </a:p>
                  </a:txBody>
                  <a:tcPr marL="93801" marR="93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217274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fld id="{B7DA0D30-EF00-4C55-88AB-272090458102}" type="slidenum">
              <a:rPr lang="fr-CA" smtClean="0"/>
              <a:pPr/>
              <a:t>102</a:t>
            </a:fld>
            <a:endParaRPr lang="fr-CA"/>
          </a:p>
        </p:txBody>
      </p:sp>
      <p:sp>
        <p:nvSpPr>
          <p:cNvPr id="3" name="Espace réservé du contenu 2"/>
          <p:cNvSpPr>
            <a:spLocks noGrp="1"/>
          </p:cNvSpPr>
          <p:nvPr>
            <p:ph type="body" idx="1"/>
            <p:custDataLst>
              <p:tags r:id="rId2"/>
            </p:custDataLst>
          </p:nvPr>
        </p:nvSpPr>
        <p:spPr/>
        <p:txBody>
          <a:bodyPr>
            <a:normAutofit/>
          </a:bodyPr>
          <a:lstStyle/>
          <a:p>
            <a:r>
              <a:rPr lang="fr-CA" sz="2400" dirty="0"/>
              <a:t>Type I Acide chromique conventionnel.</a:t>
            </a:r>
          </a:p>
          <a:p>
            <a:r>
              <a:rPr lang="fr-CA" sz="2400" dirty="0"/>
              <a:t>Type IB Acide chromique conventionnel (à bas voltage).</a:t>
            </a:r>
          </a:p>
          <a:p>
            <a:r>
              <a:rPr lang="fr-CA" sz="2400" dirty="0"/>
              <a:t>Type IC Acide non chromique alternative aux types I and IB sans chromates.</a:t>
            </a:r>
          </a:p>
          <a:p>
            <a:r>
              <a:rPr lang="fr-CA" sz="2400" dirty="0"/>
              <a:t>Type II Acide sulfurique conventionnel.</a:t>
            </a:r>
          </a:p>
          <a:p>
            <a:r>
              <a:rPr lang="fr-CA" sz="2400" dirty="0"/>
              <a:t>Type IIB Mince à l’acide sulfurique en alternative aux types I and IB sans chromates.</a:t>
            </a:r>
          </a:p>
          <a:p>
            <a:r>
              <a:rPr lang="fr-CA" sz="2400" dirty="0"/>
              <a:t>Type III Hard dure. </a:t>
            </a:r>
          </a:p>
          <a:p>
            <a:r>
              <a:rPr lang="fr-CA" sz="2400" dirty="0"/>
              <a:t>Classe 1 Non teintée.</a:t>
            </a:r>
          </a:p>
          <a:p>
            <a:r>
              <a:rPr lang="fr-CA" sz="2400" dirty="0"/>
              <a:t>Classe 2 Teintée.</a:t>
            </a:r>
          </a:p>
          <a:p>
            <a:r>
              <a:rPr lang="fr-CA" sz="2400" dirty="0"/>
              <a:t>Exemple de nomenclature : MIL A 8625 (numéro de révision) Type III Classe 2 noir 35 microns.</a:t>
            </a:r>
          </a:p>
          <a:p>
            <a:endParaRPr lang="fr-CA" dirty="0"/>
          </a:p>
        </p:txBody>
      </p:sp>
      <p:sp>
        <p:nvSpPr>
          <p:cNvPr id="2" name="Titre 1"/>
          <p:cNvSpPr>
            <a:spLocks noGrp="1"/>
          </p:cNvSpPr>
          <p:nvPr>
            <p:ph type="title"/>
            <p:custDataLst>
              <p:tags r:id="rId3"/>
            </p:custDataLst>
          </p:nvPr>
        </p:nvSpPr>
        <p:spPr/>
        <p:txBody>
          <a:bodyPr/>
          <a:lstStyle/>
          <a:p>
            <a:r>
              <a:rPr lang="fr-CA" dirty="0">
                <a:solidFill>
                  <a:schemeClr val="tx1"/>
                </a:solidFill>
              </a:rPr>
              <a:t>Dénomination des types d’anodisation Norme MIL A 8625</a:t>
            </a:r>
          </a:p>
        </p:txBody>
      </p:sp>
      <p:sp>
        <p:nvSpPr>
          <p:cNvPr id="5"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custDataLst>
              <p:tags r:id="rId1"/>
            </p:custDataLst>
          </p:nvPr>
        </p:nvSpPr>
        <p:spPr/>
        <p:txBody>
          <a:bodyPr/>
          <a:lstStyle/>
          <a:p>
            <a:fld id="{5D8A758D-7735-43AE-ACD0-694106EBF2FA}" type="slidenum">
              <a:rPr lang="fr-CA" smtClean="0"/>
              <a:pPr/>
              <a:t>103</a:t>
            </a:fld>
            <a:endParaRPr lang="fr-CA"/>
          </a:p>
        </p:txBody>
      </p:sp>
      <p:sp>
        <p:nvSpPr>
          <p:cNvPr id="14339" name="Rectangle 3"/>
          <p:cNvSpPr>
            <a:spLocks noGrp="1" noChangeArrowheads="1"/>
          </p:cNvSpPr>
          <p:nvPr>
            <p:ph sz="half" idx="1"/>
            <p:custDataLst>
              <p:tags r:id="rId2"/>
            </p:custDataLst>
          </p:nvPr>
        </p:nvSpPr>
        <p:spPr>
          <a:xfrm>
            <a:off x="736344" y="1440494"/>
            <a:ext cx="10893967" cy="4963886"/>
          </a:xfrm>
        </p:spPr>
        <p:txBody>
          <a:bodyPr>
            <a:noAutofit/>
          </a:bodyPr>
          <a:lstStyle/>
          <a:p>
            <a:r>
              <a:rPr lang="fr-CA" sz="2400" dirty="0"/>
              <a:t>L’anodisation décorative (acide sulfurique) (clair) Type II :</a:t>
            </a:r>
          </a:p>
          <a:p>
            <a:pPr lvl="1"/>
            <a:r>
              <a:rPr lang="fr-CA" b="0" dirty="0">
                <a:solidFill>
                  <a:schemeClr val="tx1"/>
                </a:solidFill>
              </a:rPr>
              <a:t>Épaisseur de 3 à 35 µm.</a:t>
            </a:r>
          </a:p>
          <a:p>
            <a:pPr lvl="1"/>
            <a:r>
              <a:rPr lang="fr-CA" b="0" dirty="0">
                <a:solidFill>
                  <a:schemeClr val="tx1"/>
                </a:solidFill>
              </a:rPr>
              <a:t>Architecture – coloration très diversifiée.</a:t>
            </a:r>
          </a:p>
          <a:p>
            <a:pPr lvl="1"/>
            <a:r>
              <a:rPr lang="fr-CA" b="0" dirty="0">
                <a:solidFill>
                  <a:schemeClr val="tx1"/>
                </a:solidFill>
              </a:rPr>
              <a:t>Couche claire et préparatoire aux adhésifs (ex. : peinture ou autre).</a:t>
            </a:r>
          </a:p>
          <a:p>
            <a:pPr lvl="1"/>
            <a:r>
              <a:rPr lang="fr-CA" b="0" dirty="0">
                <a:solidFill>
                  <a:schemeClr val="tx1"/>
                </a:solidFill>
              </a:rPr>
              <a:t>Pas recommandée pour les structures assemblées ou qui présentent des crevasses (l’acide est corrosif).</a:t>
            </a:r>
          </a:p>
          <a:p>
            <a:r>
              <a:rPr lang="fr-CA" sz="2400" dirty="0"/>
              <a:t>L’anodisation dure (acide sulfurique) Type III :</a:t>
            </a:r>
          </a:p>
          <a:p>
            <a:pPr lvl="1"/>
            <a:r>
              <a:rPr lang="fr-CA" b="0" dirty="0">
                <a:solidFill>
                  <a:schemeClr val="tx1"/>
                </a:solidFill>
              </a:rPr>
              <a:t>Épaisseur jusqu’à 250 µm.</a:t>
            </a:r>
          </a:p>
          <a:p>
            <a:pPr lvl="1"/>
            <a:r>
              <a:rPr lang="fr-CA" b="0" dirty="0">
                <a:solidFill>
                  <a:schemeClr val="tx1"/>
                </a:solidFill>
              </a:rPr>
              <a:t>Peut être colorée, mais problématique avec certaines couleurs dues à l’aspect grisâtre.</a:t>
            </a:r>
          </a:p>
          <a:p>
            <a:pPr lvl="1"/>
            <a:r>
              <a:rPr lang="fr-CA" b="0" dirty="0">
                <a:solidFill>
                  <a:schemeClr val="tx1"/>
                </a:solidFill>
              </a:rPr>
              <a:t>Doit être scellée pour maximum de résistance à la corrosion.</a:t>
            </a:r>
          </a:p>
          <a:p>
            <a:pPr lvl="1"/>
            <a:r>
              <a:rPr lang="fr-CA" b="0" dirty="0">
                <a:solidFill>
                  <a:schemeClr val="tx1"/>
                </a:solidFill>
              </a:rPr>
              <a:t>Pièces industrielles à forte résistance mécanique, ou pour plus forte résistance à la corrosion et à l’usure mécanique.</a:t>
            </a:r>
          </a:p>
          <a:p>
            <a:pPr lvl="1"/>
            <a:r>
              <a:rPr lang="fr-CA" b="0" dirty="0">
                <a:solidFill>
                  <a:schemeClr val="tx1"/>
                </a:solidFill>
              </a:rPr>
              <a:t>Lubrification possible (capacité d’absorption).</a:t>
            </a:r>
          </a:p>
          <a:p>
            <a:pPr lvl="1"/>
            <a:r>
              <a:rPr lang="fr-CA" b="0" dirty="0">
                <a:solidFill>
                  <a:schemeClr val="tx1"/>
                </a:solidFill>
              </a:rPr>
              <a:t>Pas recommandée pour les structures assemblées ou qui présentent des crevasses (l’acide est corrosif).</a:t>
            </a:r>
          </a:p>
        </p:txBody>
      </p:sp>
      <p:sp>
        <p:nvSpPr>
          <p:cNvPr id="5" name="Titre 4"/>
          <p:cNvSpPr>
            <a:spLocks noGrp="1"/>
          </p:cNvSpPr>
          <p:nvPr>
            <p:ph type="title"/>
            <p:custDataLst>
              <p:tags r:id="rId3"/>
            </p:custDataLst>
          </p:nvPr>
        </p:nvSpPr>
        <p:spPr/>
        <p:txBody>
          <a:bodyPr/>
          <a:lstStyle/>
          <a:p>
            <a:r>
              <a:rPr lang="fr-CA"/>
              <a:t>Les types d’anodisation</a:t>
            </a:r>
            <a:endParaRPr lang="fr-CA" dirty="0"/>
          </a:p>
        </p:txBody>
      </p:sp>
      <p:pic>
        <p:nvPicPr>
          <p:cNvPr id="6" name="Image 5">
            <a:extLst>
              <a:ext uri="{FF2B5EF4-FFF2-40B4-BE49-F238E27FC236}">
                <a16:creationId xmlns:a16="http://schemas.microsoft.com/office/drawing/2014/main" id="{07FD0F35-6878-4232-97FA-8CACF5C70EFD}"/>
              </a:ext>
            </a:extLst>
          </p:cNvPr>
          <p:cNvPicPr>
            <a:picLocks noChangeAspect="1"/>
          </p:cNvPicPr>
          <p:nvPr>
            <p:custDataLst>
              <p:tags r:id="rId4"/>
            </p:custDataLst>
          </p:nvPr>
        </p:nvPicPr>
        <p:blipFill>
          <a:blip r:embed="rId9" cstate="email">
            <a:extLst>
              <a:ext uri="{28A0092B-C50C-407E-A947-70E740481C1C}">
                <a14:useLocalDpi xmlns:a14="http://schemas.microsoft.com/office/drawing/2010/main"/>
              </a:ext>
            </a:extLst>
          </a:blip>
          <a:stretch>
            <a:fillRect/>
          </a:stretch>
        </p:blipFill>
        <p:spPr>
          <a:xfrm>
            <a:off x="8019931" y="779568"/>
            <a:ext cx="2639718" cy="1894970"/>
          </a:xfrm>
          <a:prstGeom prst="rect">
            <a:avLst/>
          </a:prstGeom>
          <a:ln>
            <a:solidFill>
              <a:schemeClr val="accent1"/>
            </a:solidFill>
          </a:ln>
        </p:spPr>
      </p:pic>
      <p:sp>
        <p:nvSpPr>
          <p:cNvPr id="7" name="ZoneTexte 6">
            <a:extLst>
              <a:ext uri="{FF2B5EF4-FFF2-40B4-BE49-F238E27FC236}">
                <a16:creationId xmlns:a16="http://schemas.microsoft.com/office/drawing/2014/main" id="{3B1A232A-B6AD-4EBA-9C19-3B978F700410}"/>
              </a:ext>
            </a:extLst>
          </p:cNvPr>
          <p:cNvSpPr txBox="1"/>
          <p:nvPr>
            <p:custDataLst>
              <p:tags r:id="rId5"/>
            </p:custDataLst>
          </p:nvPr>
        </p:nvSpPr>
        <p:spPr>
          <a:xfrm rot="5400000">
            <a:off x="10259050" y="2017593"/>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8" name="Espace réservé du pied de page 2"/>
          <p:cNvSpPr>
            <a:spLocks noGrp="1"/>
          </p:cNvSpPr>
          <p:nvPr>
            <p:ph type="ftr" sz="quarter" idx="11"/>
            <p:custDataLst>
              <p:tags r:id="rId6"/>
            </p:custDataLst>
          </p:nvPr>
        </p:nvSpPr>
        <p:spPr>
          <a:xfrm>
            <a:off x="4038600" y="6356350"/>
            <a:ext cx="4114800" cy="365125"/>
          </a:xfrm>
        </p:spPr>
        <p:txBody>
          <a:bodyPr/>
          <a:lstStyle/>
          <a:p>
            <a:r>
              <a:rPr lang="fr-FR" dirty="0"/>
              <a:t>ALU-COMPÉTENCES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custDataLst>
              <p:tags r:id="rId1"/>
            </p:custDataLst>
          </p:nvPr>
        </p:nvSpPr>
        <p:spPr/>
        <p:txBody>
          <a:bodyPr/>
          <a:lstStyle/>
          <a:p>
            <a:fld id="{C3464A3B-70CF-427E-8A4B-B67BA28C23E4}" type="slidenum">
              <a:rPr lang="fr-CA" smtClean="0"/>
              <a:pPr/>
              <a:t>104</a:t>
            </a:fld>
            <a:endParaRPr lang="fr-CA"/>
          </a:p>
        </p:txBody>
      </p:sp>
      <p:sp>
        <p:nvSpPr>
          <p:cNvPr id="636931" name="Rectangle 3"/>
          <p:cNvSpPr>
            <a:spLocks noGrp="1" noChangeArrowheads="1"/>
          </p:cNvSpPr>
          <p:nvPr>
            <p:ph type="body" idx="1"/>
            <p:custDataLst>
              <p:tags r:id="rId2"/>
            </p:custDataLst>
          </p:nvPr>
        </p:nvSpPr>
        <p:spPr/>
        <p:txBody>
          <a:bodyPr/>
          <a:lstStyle/>
          <a:p>
            <a:r>
              <a:rPr lang="fr-CA" sz="2400" dirty="0"/>
              <a:t>L’anodisation chromique épaisseur 2 à 15 µm (acide chromique) Type I :</a:t>
            </a:r>
          </a:p>
          <a:p>
            <a:pPr lvl="1"/>
            <a:r>
              <a:rPr lang="fr-CA" b="0" dirty="0">
                <a:solidFill>
                  <a:schemeClr val="tx1"/>
                </a:solidFill>
              </a:rPr>
              <a:t>Pour pièces et assemblages complexes et difficiles à rincer (moins corrosif que H</a:t>
            </a:r>
            <a:r>
              <a:rPr lang="fr-CA" b="0" baseline="-25000" dirty="0">
                <a:solidFill>
                  <a:schemeClr val="tx1"/>
                </a:solidFill>
              </a:rPr>
              <a:t>2</a:t>
            </a:r>
            <a:r>
              <a:rPr lang="fr-CA" b="0" dirty="0">
                <a:solidFill>
                  <a:schemeClr val="tx1"/>
                </a:solidFill>
              </a:rPr>
              <a:t>SO</a:t>
            </a:r>
            <a:r>
              <a:rPr lang="fr-CA" b="0" baseline="-25000" dirty="0">
                <a:solidFill>
                  <a:schemeClr val="tx1"/>
                </a:solidFill>
              </a:rPr>
              <a:t>4</a:t>
            </a:r>
            <a:r>
              <a:rPr lang="fr-CA" b="0" dirty="0">
                <a:solidFill>
                  <a:schemeClr val="tx1"/>
                </a:solidFill>
              </a:rPr>
              <a:t>).</a:t>
            </a:r>
          </a:p>
          <a:p>
            <a:pPr lvl="1"/>
            <a:r>
              <a:rPr lang="fr-CA" b="0" dirty="0">
                <a:solidFill>
                  <a:schemeClr val="tx1"/>
                </a:solidFill>
              </a:rPr>
              <a:t>Usage aéronautique (moins d’impact sur la résistance à la fatigue).</a:t>
            </a:r>
          </a:p>
          <a:p>
            <a:pPr lvl="1"/>
            <a:r>
              <a:rPr lang="fr-CA" b="0" dirty="0">
                <a:solidFill>
                  <a:schemeClr val="tx1"/>
                </a:solidFill>
              </a:rPr>
              <a:t>Étape préparatoire à la peinture.</a:t>
            </a:r>
          </a:p>
          <a:p>
            <a:pPr lvl="1"/>
            <a:r>
              <a:rPr lang="fr-CA" b="0" dirty="0">
                <a:solidFill>
                  <a:schemeClr val="tx1"/>
                </a:solidFill>
              </a:rPr>
              <a:t>Pas recommandée pour les alliages avec &gt; 5 % métaux lourds.</a:t>
            </a:r>
          </a:p>
          <a:p>
            <a:pPr lvl="1"/>
            <a:r>
              <a:rPr lang="fr-CA" b="0" dirty="0">
                <a:solidFill>
                  <a:schemeClr val="tx1"/>
                </a:solidFill>
              </a:rPr>
              <a:t>Tendance à être remplacée vers les types I non chromiques virage vert et élimination du chrome hexavalent Cr</a:t>
            </a:r>
            <a:r>
              <a:rPr lang="fr-CA" b="0" baseline="30000" dirty="0">
                <a:solidFill>
                  <a:schemeClr val="tx1"/>
                </a:solidFill>
              </a:rPr>
              <a:t>6</a:t>
            </a:r>
            <a:r>
              <a:rPr lang="fr-CA" b="0" dirty="0">
                <a:solidFill>
                  <a:schemeClr val="tx1"/>
                </a:solidFill>
              </a:rPr>
              <a:t>+. Ne rencontre pas ROHS.</a:t>
            </a:r>
          </a:p>
          <a:p>
            <a:r>
              <a:rPr lang="fr-CA" sz="2400" dirty="0"/>
              <a:t>L’anodisation à l’acide borique qui donne une mince couche diélectrique utilisée pour les condensateurs.</a:t>
            </a:r>
          </a:p>
          <a:p>
            <a:pPr lvl="1"/>
            <a:r>
              <a:rPr lang="fr-CA" sz="2400" b="0" dirty="0">
                <a:solidFill>
                  <a:schemeClr val="tx1"/>
                </a:solidFill>
              </a:rPr>
              <a:t>Épaisseur 0.25 à 7,5 µm.</a:t>
            </a:r>
          </a:p>
          <a:p>
            <a:endParaRPr lang="fr-CA" dirty="0"/>
          </a:p>
          <a:p>
            <a:endParaRPr lang="fr-CA" dirty="0"/>
          </a:p>
        </p:txBody>
      </p:sp>
      <p:sp>
        <p:nvSpPr>
          <p:cNvPr id="6" name="Titre 5"/>
          <p:cNvSpPr>
            <a:spLocks noGrp="1"/>
          </p:cNvSpPr>
          <p:nvPr>
            <p:ph type="title"/>
            <p:custDataLst>
              <p:tags r:id="rId3"/>
            </p:custDataLst>
          </p:nvPr>
        </p:nvSpPr>
        <p:spPr/>
        <p:txBody>
          <a:bodyPr/>
          <a:lstStyle/>
          <a:p>
            <a:r>
              <a:rPr lang="fr-CA"/>
              <a:t>Les types d’anodisation</a:t>
            </a:r>
            <a:endParaRPr lang="fr-CA" dirty="0"/>
          </a:p>
        </p:txBody>
      </p:sp>
      <p:sp>
        <p:nvSpPr>
          <p:cNvPr id="5"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custDataLst>
              <p:tags r:id="rId1"/>
            </p:custDataLst>
          </p:nvPr>
        </p:nvSpPr>
        <p:spPr/>
        <p:txBody>
          <a:bodyPr/>
          <a:lstStyle/>
          <a:p>
            <a:fld id="{72EE0620-8438-48BA-BFB1-79948A87FF27}" type="slidenum">
              <a:rPr lang="fr-CA" smtClean="0"/>
              <a:pPr/>
              <a:t>105</a:t>
            </a:fld>
            <a:endParaRPr lang="fr-CA"/>
          </a:p>
        </p:txBody>
      </p:sp>
      <p:sp>
        <p:nvSpPr>
          <p:cNvPr id="15364" name="Rectangle 3"/>
          <p:cNvSpPr>
            <a:spLocks noGrp="1" noChangeArrowheads="1"/>
          </p:cNvSpPr>
          <p:nvPr>
            <p:ph sz="half" idx="1"/>
            <p:custDataLst>
              <p:tags r:id="rId2"/>
            </p:custDataLst>
          </p:nvPr>
        </p:nvSpPr>
        <p:spPr>
          <a:xfrm>
            <a:off x="839788" y="1877793"/>
            <a:ext cx="10513982" cy="4041258"/>
          </a:xfrm>
        </p:spPr>
        <p:txBody>
          <a:bodyPr>
            <a:normAutofit fontScale="92500" lnSpcReduction="10000"/>
          </a:bodyPr>
          <a:lstStyle/>
          <a:p>
            <a:r>
              <a:rPr lang="fr-CA" sz="2400" b="1" dirty="0"/>
              <a:t>L’anodisation à l’acide oxalique</a:t>
            </a:r>
            <a:r>
              <a:rPr lang="fr-CA" sz="2400" dirty="0"/>
              <a:t> - L’acide oxalique est aussi performant que l’anodisation dure sinon plus, mais la toxicité du procédé est problématique :</a:t>
            </a:r>
          </a:p>
          <a:p>
            <a:pPr lvl="1"/>
            <a:r>
              <a:rPr lang="fr-CA" sz="2200" b="0" dirty="0">
                <a:solidFill>
                  <a:schemeClr val="tx1"/>
                </a:solidFill>
              </a:rPr>
              <a:t>Excellente base pour peintures, vernis et résines.</a:t>
            </a:r>
          </a:p>
          <a:p>
            <a:pPr lvl="1"/>
            <a:r>
              <a:rPr lang="fr-CA" sz="2200" b="0" dirty="0">
                <a:solidFill>
                  <a:schemeClr val="tx1"/>
                </a:solidFill>
              </a:rPr>
              <a:t>Améliore grandement la résistance à la corrosion et à l’usure de ces revêtements.</a:t>
            </a:r>
          </a:p>
          <a:p>
            <a:pPr lvl="1"/>
            <a:r>
              <a:rPr lang="fr-CA" sz="2200" b="0" dirty="0">
                <a:solidFill>
                  <a:schemeClr val="tx1"/>
                </a:solidFill>
              </a:rPr>
              <a:t>Applications aéronautiques et navales (exposées à l’eau de mer).</a:t>
            </a:r>
          </a:p>
          <a:p>
            <a:pPr lvl="1"/>
            <a:r>
              <a:rPr lang="fr-CA" sz="2200" b="0" dirty="0">
                <a:solidFill>
                  <a:schemeClr val="tx1"/>
                </a:solidFill>
              </a:rPr>
              <a:t>Se confine à des applications « </a:t>
            </a:r>
            <a:r>
              <a:rPr lang="fr-CA" sz="2200" b="0" dirty="0" err="1">
                <a:solidFill>
                  <a:schemeClr val="tx1"/>
                </a:solidFill>
              </a:rPr>
              <a:t>Heavy</a:t>
            </a:r>
            <a:r>
              <a:rPr lang="fr-CA" sz="2200" b="0" dirty="0">
                <a:solidFill>
                  <a:schemeClr val="tx1"/>
                </a:solidFill>
              </a:rPr>
              <a:t> </a:t>
            </a:r>
            <a:r>
              <a:rPr lang="fr-CA" sz="2200" b="0" dirty="0" err="1">
                <a:solidFill>
                  <a:schemeClr val="tx1"/>
                </a:solidFill>
              </a:rPr>
              <a:t>Duty</a:t>
            </a:r>
            <a:r>
              <a:rPr lang="fr-CA" sz="2200" b="0" dirty="0">
                <a:solidFill>
                  <a:schemeClr val="tx1"/>
                </a:solidFill>
              </a:rPr>
              <a:t> ».</a:t>
            </a:r>
          </a:p>
          <a:p>
            <a:pPr lvl="1"/>
            <a:r>
              <a:rPr lang="fr-CA" sz="2200" b="0" dirty="0">
                <a:solidFill>
                  <a:schemeClr val="tx1"/>
                </a:solidFill>
              </a:rPr>
              <a:t>Quasiment disparue avec l’usage de nouvelles peintures.</a:t>
            </a:r>
          </a:p>
          <a:p>
            <a:r>
              <a:rPr lang="fr-CA" sz="2400" b="1" dirty="0"/>
              <a:t>L’anodisation à l’acide phosphorique </a:t>
            </a:r>
            <a:r>
              <a:rPr lang="fr-CA" sz="2400" dirty="0"/>
              <a:t>:</a:t>
            </a:r>
          </a:p>
          <a:p>
            <a:pPr lvl="1"/>
            <a:r>
              <a:rPr lang="fr-CA" sz="2200" b="0" dirty="0">
                <a:solidFill>
                  <a:schemeClr val="tx1"/>
                </a:solidFill>
              </a:rPr>
              <a:t>Couche préparatoire à la peinture en aéronautique (Boeing </a:t>
            </a:r>
            <a:r>
              <a:rPr lang="fr-CA" sz="2200" b="0" dirty="0" err="1">
                <a:solidFill>
                  <a:schemeClr val="tx1"/>
                </a:solidFill>
              </a:rPr>
              <a:t>Process</a:t>
            </a:r>
            <a:r>
              <a:rPr lang="fr-CA" sz="2200" b="0" dirty="0">
                <a:solidFill>
                  <a:schemeClr val="tx1"/>
                </a:solidFill>
              </a:rPr>
              <a:t>).</a:t>
            </a:r>
          </a:p>
          <a:p>
            <a:pPr lvl="1"/>
            <a:r>
              <a:rPr lang="fr-CA" sz="2200" b="0" dirty="0">
                <a:solidFill>
                  <a:schemeClr val="tx1"/>
                </a:solidFill>
              </a:rPr>
              <a:t>Préparatoire aussi au placage Ni et Cu.</a:t>
            </a:r>
          </a:p>
          <a:p>
            <a:pPr lvl="1"/>
            <a:r>
              <a:rPr lang="fr-CA" sz="2200" b="0" dirty="0">
                <a:solidFill>
                  <a:schemeClr val="tx1"/>
                </a:solidFill>
              </a:rPr>
              <a:t>Épaisseur 1-2 µm.</a:t>
            </a:r>
          </a:p>
          <a:p>
            <a:pPr lvl="1"/>
            <a:r>
              <a:rPr lang="fr-CA" sz="2200" b="0" dirty="0">
                <a:solidFill>
                  <a:schemeClr val="tx1"/>
                </a:solidFill>
              </a:rPr>
              <a:t>Préparatoire au collage de l’aluminium.</a:t>
            </a:r>
          </a:p>
          <a:p>
            <a:endParaRPr lang="fr-CA" dirty="0"/>
          </a:p>
        </p:txBody>
      </p:sp>
      <p:sp>
        <p:nvSpPr>
          <p:cNvPr id="15363" name="Rectangle 2"/>
          <p:cNvSpPr>
            <a:spLocks noGrp="1" noChangeArrowheads="1"/>
          </p:cNvSpPr>
          <p:nvPr>
            <p:ph type="title"/>
            <p:custDataLst>
              <p:tags r:id="rId3"/>
            </p:custDataLst>
          </p:nvPr>
        </p:nvSpPr>
        <p:spPr/>
        <p:txBody>
          <a:bodyPr/>
          <a:lstStyle/>
          <a:p>
            <a:r>
              <a:rPr lang="fr-CA"/>
              <a:t>Les types d’anodisation</a:t>
            </a:r>
            <a:endParaRPr lang="fr-CA" dirty="0"/>
          </a:p>
        </p:txBody>
      </p:sp>
      <p:sp>
        <p:nvSpPr>
          <p:cNvPr id="5"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custDataLst>
              <p:tags r:id="rId1"/>
            </p:custDataLst>
          </p:nvPr>
        </p:nvSpPr>
        <p:spPr/>
        <p:txBody>
          <a:bodyPr/>
          <a:lstStyle/>
          <a:p>
            <a:fld id="{3746AD45-A54B-4623-AFE8-55752D86D44D}" type="slidenum">
              <a:rPr lang="fr-CA" smtClean="0"/>
              <a:pPr/>
              <a:t>106</a:t>
            </a:fld>
            <a:endParaRPr lang="fr-CA"/>
          </a:p>
        </p:txBody>
      </p:sp>
      <p:sp>
        <p:nvSpPr>
          <p:cNvPr id="18435" name="Rectangle 3"/>
          <p:cNvSpPr>
            <a:spLocks noGrp="1" noChangeArrowheads="1"/>
          </p:cNvSpPr>
          <p:nvPr>
            <p:ph sz="half" idx="1"/>
            <p:custDataLst>
              <p:tags r:id="rId2"/>
            </p:custDataLst>
          </p:nvPr>
        </p:nvSpPr>
        <p:spPr>
          <a:xfrm>
            <a:off x="839788" y="2158835"/>
            <a:ext cx="10513982" cy="4041258"/>
          </a:xfrm>
        </p:spPr>
        <p:txBody>
          <a:bodyPr/>
          <a:lstStyle/>
          <a:p>
            <a:r>
              <a:rPr lang="fr-CA" sz="2400" dirty="0"/>
              <a:t>L’anodisation décorative se fait bien avec les alliages des séries 3000 (Mn), 6000 (Mg-Si), 5000 (Mg) et 7000 (Zn).</a:t>
            </a:r>
          </a:p>
          <a:p>
            <a:r>
              <a:rPr lang="fr-CA" sz="2400" dirty="0"/>
              <a:t>Elle est à éviter pour les alliages séries 4000 (Si) et 2000 (Cu) et pour les alliages de coulée de la série 300 (Si-Cu-Mg) :</a:t>
            </a:r>
          </a:p>
          <a:p>
            <a:pPr lvl="1"/>
            <a:r>
              <a:rPr lang="fr-CA" sz="2400" b="0" dirty="0">
                <a:solidFill>
                  <a:schemeClr val="tx1"/>
                </a:solidFill>
              </a:rPr>
              <a:t>La présence de Si (&gt;7 %) et Cu (&gt;5 %) complique la coloration qui reste grisâtre.      </a:t>
            </a:r>
          </a:p>
          <a:p>
            <a:r>
              <a:rPr lang="fr-CA" sz="2400" dirty="0"/>
              <a:t>Certains joints soudés s’anodisent mal à cause du silicium présent en grande quantité dans les électrodes en 4343 et 4047, les électrodes de la série 5000 (Mg) répondent mieux à l’anodisation. </a:t>
            </a:r>
          </a:p>
          <a:p>
            <a:endParaRPr lang="fr-CA" sz="2400" dirty="0"/>
          </a:p>
          <a:p>
            <a:endParaRPr lang="fr-CA" dirty="0"/>
          </a:p>
        </p:txBody>
      </p:sp>
      <p:sp>
        <p:nvSpPr>
          <p:cNvPr id="5" name="Titre 4"/>
          <p:cNvSpPr>
            <a:spLocks noGrp="1"/>
          </p:cNvSpPr>
          <p:nvPr>
            <p:ph type="title"/>
            <p:custDataLst>
              <p:tags r:id="rId3"/>
            </p:custDataLst>
          </p:nvPr>
        </p:nvSpPr>
        <p:spPr/>
        <p:txBody>
          <a:bodyPr/>
          <a:lstStyle/>
          <a:p>
            <a:r>
              <a:rPr lang="fr-CA" dirty="0"/>
              <a:t>Alliages et anodisation</a:t>
            </a:r>
          </a:p>
        </p:txBody>
      </p:sp>
      <p:sp>
        <p:nvSpPr>
          <p:cNvPr id="6"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fld id="{B7DA0D30-EF00-4C55-88AB-272090458102}" type="slidenum">
              <a:rPr lang="fr-CA" smtClean="0"/>
              <a:pPr/>
              <a:t>107</a:t>
            </a:fld>
            <a:endParaRPr lang="fr-CA"/>
          </a:p>
        </p:txBody>
      </p:sp>
      <p:sp>
        <p:nvSpPr>
          <p:cNvPr id="3" name="Espace réservé du contenu 2"/>
          <p:cNvSpPr>
            <a:spLocks noGrp="1"/>
          </p:cNvSpPr>
          <p:nvPr>
            <p:ph sz="half" idx="1"/>
            <p:custDataLst>
              <p:tags r:id="rId2"/>
            </p:custDataLst>
          </p:nvPr>
        </p:nvSpPr>
        <p:spPr>
          <a:xfrm>
            <a:off x="600078" y="1575026"/>
            <a:ext cx="8606125" cy="4963886"/>
          </a:xfrm>
        </p:spPr>
        <p:txBody>
          <a:bodyPr/>
          <a:lstStyle/>
          <a:p>
            <a:r>
              <a:rPr lang="fr-CA" sz="2400" dirty="0"/>
              <a:t>Procédé chimique permettant de modifier la surface et la rendre plus résistante à la corrosion :</a:t>
            </a:r>
          </a:p>
          <a:p>
            <a:pPr lvl="1"/>
            <a:r>
              <a:rPr lang="fr-CA" b="0" dirty="0">
                <a:solidFill>
                  <a:schemeClr val="tx1"/>
                </a:solidFill>
              </a:rPr>
              <a:t>Les ions chromate sont autoréparants dans le cas d’une éraflure, ils se replaquent dans l’éraflure.</a:t>
            </a:r>
          </a:p>
          <a:p>
            <a:pPr lvl="1"/>
            <a:r>
              <a:rPr lang="fr-CA" b="0" dirty="0">
                <a:solidFill>
                  <a:schemeClr val="tx1"/>
                </a:solidFill>
              </a:rPr>
              <a:t>La conversion au chromate hexavalent Cr </a:t>
            </a:r>
            <a:r>
              <a:rPr lang="fr-CA" b="0" baseline="30000" dirty="0">
                <a:solidFill>
                  <a:schemeClr val="tx1"/>
                </a:solidFill>
              </a:rPr>
              <a:t>6+</a:t>
            </a:r>
            <a:r>
              <a:rPr lang="fr-CA" b="0" dirty="0">
                <a:solidFill>
                  <a:schemeClr val="tx1"/>
                </a:solidFill>
              </a:rPr>
              <a:t> est cancérigène et maintenant bannie des applications commerciales dans plusieurs pays (ROHS). </a:t>
            </a:r>
          </a:p>
          <a:p>
            <a:pPr lvl="1"/>
            <a:r>
              <a:rPr lang="fr-CA" b="0" dirty="0">
                <a:solidFill>
                  <a:schemeClr val="tx1"/>
                </a:solidFill>
              </a:rPr>
              <a:t>	En Europe, il est réservé au secteur l’aéronautique.</a:t>
            </a:r>
          </a:p>
          <a:p>
            <a:pPr lvl="1"/>
            <a:r>
              <a:rPr lang="fr-CA" b="0" dirty="0">
                <a:solidFill>
                  <a:schemeClr val="tx1"/>
                </a:solidFill>
              </a:rPr>
              <a:t>Certains procédés avec Cr </a:t>
            </a:r>
            <a:r>
              <a:rPr lang="fr-CA" b="0" baseline="30000" dirty="0">
                <a:solidFill>
                  <a:schemeClr val="tx1"/>
                </a:solidFill>
              </a:rPr>
              <a:t>3+</a:t>
            </a:r>
            <a:r>
              <a:rPr lang="fr-CA" b="0" dirty="0">
                <a:solidFill>
                  <a:schemeClr val="tx1"/>
                </a:solidFill>
              </a:rPr>
              <a:t> existent, ils performent moins bien à la corrosion, mais peuvent servir pour l’accrochage de peinture.</a:t>
            </a:r>
          </a:p>
          <a:p>
            <a:pPr lvl="1"/>
            <a:endParaRPr lang="fr-CA" dirty="0"/>
          </a:p>
          <a:p>
            <a:pPr lvl="1"/>
            <a:endParaRPr lang="fr-CA" dirty="0"/>
          </a:p>
          <a:p>
            <a:pPr lvl="1"/>
            <a:endParaRPr lang="fr-CA" dirty="0"/>
          </a:p>
          <a:p>
            <a:pPr lvl="1"/>
            <a:endParaRPr lang="fr-CA" dirty="0"/>
          </a:p>
        </p:txBody>
      </p:sp>
      <p:sp>
        <p:nvSpPr>
          <p:cNvPr id="2" name="Titre 1"/>
          <p:cNvSpPr>
            <a:spLocks noGrp="1"/>
          </p:cNvSpPr>
          <p:nvPr>
            <p:ph type="title"/>
            <p:custDataLst>
              <p:tags r:id="rId3"/>
            </p:custDataLst>
          </p:nvPr>
        </p:nvSpPr>
        <p:spPr>
          <a:xfrm>
            <a:off x="838200" y="513568"/>
            <a:ext cx="9821449" cy="640675"/>
          </a:xfrm>
        </p:spPr>
        <p:txBody>
          <a:bodyPr/>
          <a:lstStyle/>
          <a:p>
            <a:r>
              <a:rPr lang="fr-CA" dirty="0"/>
              <a:t>Conversion chimique</a:t>
            </a:r>
          </a:p>
        </p:txBody>
      </p:sp>
      <p:sp>
        <p:nvSpPr>
          <p:cNvPr id="6" name="ZoneTexte 5">
            <a:extLst>
              <a:ext uri="{FF2B5EF4-FFF2-40B4-BE49-F238E27FC236}">
                <a16:creationId xmlns:a16="http://schemas.microsoft.com/office/drawing/2014/main" id="{B24265E9-7E87-497E-A93E-90358D72D4DC}"/>
              </a:ext>
            </a:extLst>
          </p:cNvPr>
          <p:cNvSpPr txBox="1"/>
          <p:nvPr>
            <p:custDataLst>
              <p:tags r:id="rId4"/>
            </p:custDataLst>
          </p:nvPr>
        </p:nvSpPr>
        <p:spPr>
          <a:xfrm>
            <a:off x="11133340" y="5881899"/>
            <a:ext cx="979755" cy="307777"/>
          </a:xfrm>
          <a:prstGeom prst="rect">
            <a:avLst/>
          </a:prstGeom>
          <a:noFill/>
        </p:spPr>
        <p:txBody>
          <a:bodyPr wrap="none" rtlCol="0">
            <a:spAutoFit/>
          </a:bodyPr>
          <a:lstStyle/>
          <a:p>
            <a:r>
              <a:rPr lang="en-CA" sz="1400" dirty="0">
                <a:latin typeface="Univers Condensed Light" panose="020B0306020202040204" pitchFamily="34" charset="0"/>
              </a:rPr>
              <a:t>Image CMQ</a:t>
            </a:r>
            <a:endParaRPr lang="fr-CA" sz="1400" dirty="0">
              <a:latin typeface="Univers Condensed Light" panose="020B0306020202040204" pitchFamily="34" charset="0"/>
            </a:endParaRPr>
          </a:p>
        </p:txBody>
      </p:sp>
      <p:sp>
        <p:nvSpPr>
          <p:cNvPr id="7" name="ZoneTexte 6">
            <a:extLst>
              <a:ext uri="{FF2B5EF4-FFF2-40B4-BE49-F238E27FC236}">
                <a16:creationId xmlns:a16="http://schemas.microsoft.com/office/drawing/2014/main" id="{5B434825-AD70-43EC-981A-D885B8F38D1E}"/>
              </a:ext>
            </a:extLst>
          </p:cNvPr>
          <p:cNvSpPr txBox="1"/>
          <p:nvPr>
            <p:custDataLst>
              <p:tags r:id="rId5"/>
            </p:custDataLst>
          </p:nvPr>
        </p:nvSpPr>
        <p:spPr>
          <a:xfrm>
            <a:off x="6484521" y="4571720"/>
            <a:ext cx="3200847" cy="1200329"/>
          </a:xfrm>
          <a:prstGeom prst="rect">
            <a:avLst/>
          </a:prstGeom>
          <a:solidFill>
            <a:schemeClr val="accent1">
              <a:lumMod val="20000"/>
              <a:lumOff val="80000"/>
            </a:schemeClr>
          </a:solidFill>
        </p:spPr>
        <p:txBody>
          <a:bodyPr wrap="square">
            <a:spAutoFit/>
          </a:bodyPr>
          <a:lstStyle/>
          <a:p>
            <a:endParaRPr lang="fr-CA" b="0" dirty="0">
              <a:solidFill>
                <a:schemeClr val="tx1"/>
              </a:solidFill>
              <a:latin typeface="Univers Condensed Light" panose="020B0306020202040204" pitchFamily="34" charset="0"/>
            </a:endParaRPr>
          </a:p>
          <a:p>
            <a:r>
              <a:rPr lang="fr-CA" b="0" dirty="0">
                <a:solidFill>
                  <a:schemeClr val="tx1"/>
                </a:solidFill>
                <a:latin typeface="Univers Condensed Light" panose="020B0306020202040204" pitchFamily="34" charset="0"/>
              </a:rPr>
              <a:t>Attache en acier avec chromate jaune Cr</a:t>
            </a:r>
            <a:r>
              <a:rPr lang="fr-CA" b="0" baseline="30000" dirty="0">
                <a:solidFill>
                  <a:schemeClr val="tx1"/>
                </a:solidFill>
                <a:latin typeface="Univers Condensed Light" panose="020B0306020202040204" pitchFamily="34" charset="0"/>
              </a:rPr>
              <a:t>6+</a:t>
            </a:r>
          </a:p>
          <a:p>
            <a:endParaRPr lang="fr-CA" dirty="0">
              <a:latin typeface="Univers Condensed Light" panose="020B0306020202040204" pitchFamily="34" charset="0"/>
            </a:endParaRPr>
          </a:p>
        </p:txBody>
      </p:sp>
      <p:pic>
        <p:nvPicPr>
          <p:cNvPr id="2050" name="985C7CEE-174C-4258-872B-3DE74E7F82A2" descr="IMG_0028.jpg">
            <a:extLst>
              <a:ext uri="{FF2B5EF4-FFF2-40B4-BE49-F238E27FC236}">
                <a16:creationId xmlns:a16="http://schemas.microsoft.com/office/drawing/2014/main" id="{47C4A5F3-C9E7-4811-A53B-09964D290279}"/>
              </a:ext>
            </a:extLst>
          </p:cNvPr>
          <p:cNvPicPr>
            <a:picLocks noChangeAspect="1" noChangeArrowheads="1"/>
          </p:cNvPicPr>
          <p:nvPr>
            <p:custDataLst>
              <p:tags r:id="rId6"/>
            </p:custDataLst>
          </p:nvPr>
        </p:nvPicPr>
        <p:blipFill rotWithShape="1">
          <a:blip r:embed="rId9">
            <a:extLst>
              <a:ext uri="{28A0092B-C50C-407E-A947-70E740481C1C}">
                <a14:useLocalDpi xmlns:a14="http://schemas.microsoft.com/office/drawing/2010/main"/>
              </a:ext>
            </a:extLst>
          </a:blip>
          <a:srcRect l="35866" t="3589" r="20057" b="3384"/>
          <a:stretch/>
        </p:blipFill>
        <p:spPr bwMode="auto">
          <a:xfrm>
            <a:off x="9316184" y="1628693"/>
            <a:ext cx="2686930" cy="425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2"/>
          <p:cNvSpPr>
            <a:spLocks noGrp="1"/>
          </p:cNvSpPr>
          <p:nvPr>
            <p:ph type="ftr" sz="quarter" idx="11"/>
            <p:custDataLst>
              <p:tags r:id="rId7"/>
            </p:custDataLst>
          </p:nvPr>
        </p:nvSpPr>
        <p:spPr>
          <a:xfrm>
            <a:off x="4038600" y="6356350"/>
            <a:ext cx="4114800" cy="365125"/>
          </a:xfrm>
        </p:spPr>
        <p:txBody>
          <a:bodyPr/>
          <a:lstStyle/>
          <a:p>
            <a:r>
              <a:rPr lang="fr-FR" dirty="0"/>
              <a:t>ALU-COMPÉTENCES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4E039A8-6068-454F-8FEE-D2FA235866C5}"/>
              </a:ext>
            </a:extLst>
          </p:cNvPr>
          <p:cNvSpPr txBox="1"/>
          <p:nvPr>
            <p:custDataLst>
              <p:tags r:id="rId1"/>
            </p:custDataLst>
          </p:nvPr>
        </p:nvSpPr>
        <p:spPr>
          <a:xfrm>
            <a:off x="8553805" y="2828003"/>
            <a:ext cx="3200847" cy="923330"/>
          </a:xfrm>
          <a:prstGeom prst="rect">
            <a:avLst/>
          </a:prstGeom>
          <a:solidFill>
            <a:schemeClr val="accent1">
              <a:lumMod val="20000"/>
              <a:lumOff val="80000"/>
            </a:schemeClr>
          </a:solidFill>
        </p:spPr>
        <p:txBody>
          <a:bodyPr wrap="square">
            <a:spAutoFit/>
          </a:bodyPr>
          <a:lstStyle/>
          <a:p>
            <a:endParaRPr lang="fr-CA" b="0" dirty="0">
              <a:solidFill>
                <a:schemeClr val="tx1"/>
              </a:solidFill>
              <a:latin typeface="Univers Condensed Light" panose="020B0306020202040204" pitchFamily="34" charset="0"/>
            </a:endParaRPr>
          </a:p>
          <a:p>
            <a:r>
              <a:rPr lang="fr-CA" b="0" dirty="0">
                <a:solidFill>
                  <a:schemeClr val="tx1"/>
                </a:solidFill>
                <a:latin typeface="Univers Condensed Light" panose="020B0306020202040204" pitchFamily="34" charset="0"/>
              </a:rPr>
              <a:t>Préparation mécanique</a:t>
            </a:r>
          </a:p>
          <a:p>
            <a:endParaRPr lang="fr-CA" dirty="0">
              <a:latin typeface="Univers Condensed Light" panose="020B0306020202040204" pitchFamily="34" charset="0"/>
            </a:endParaRPr>
          </a:p>
        </p:txBody>
      </p:sp>
      <p:sp>
        <p:nvSpPr>
          <p:cNvPr id="19458" name="Slide Number Placeholder 3"/>
          <p:cNvSpPr>
            <a:spLocks noGrp="1"/>
          </p:cNvSpPr>
          <p:nvPr>
            <p:ph type="sldNum" sz="quarter" idx="12"/>
            <p:custDataLst>
              <p:tags r:id="rId2"/>
            </p:custDataLst>
          </p:nvPr>
        </p:nvSpPr>
        <p:spPr/>
        <p:txBody>
          <a:bodyPr/>
          <a:lstStyle/>
          <a:p>
            <a:fld id="{2BFF31B8-897C-46F0-B850-B0810B5FCD31}" type="slidenum">
              <a:rPr lang="fr-CA" smtClean="0"/>
              <a:pPr/>
              <a:t>108</a:t>
            </a:fld>
            <a:endParaRPr lang="fr-CA"/>
          </a:p>
        </p:txBody>
      </p:sp>
      <p:sp>
        <p:nvSpPr>
          <p:cNvPr id="6" name="Espace réservé du contenu 5"/>
          <p:cNvSpPr>
            <a:spLocks noGrp="1"/>
          </p:cNvSpPr>
          <p:nvPr>
            <p:ph sz="half" idx="1"/>
            <p:custDataLst>
              <p:tags r:id="rId3"/>
            </p:custDataLst>
          </p:nvPr>
        </p:nvSpPr>
        <p:spPr>
          <a:xfrm>
            <a:off x="437348" y="1202577"/>
            <a:ext cx="8481063" cy="4963886"/>
          </a:xfrm>
        </p:spPr>
        <p:txBody>
          <a:bodyPr>
            <a:normAutofit fontScale="92500" lnSpcReduction="10000"/>
          </a:bodyPr>
          <a:lstStyle/>
          <a:p>
            <a:r>
              <a:rPr lang="fr-CA" sz="2400" dirty="0"/>
              <a:t>La qualité d’une peinture appliquée à l’aluminium est directement liée à la préparation de la surface, il existe 4 types de préparation.</a:t>
            </a:r>
          </a:p>
          <a:p>
            <a:pPr lvl="1"/>
            <a:r>
              <a:rPr lang="fr-CA" sz="2400" b="0" dirty="0">
                <a:solidFill>
                  <a:schemeClr val="tx1"/>
                </a:solidFill>
              </a:rPr>
              <a:t>Dégraissage au solvant : </a:t>
            </a:r>
          </a:p>
          <a:p>
            <a:pPr lvl="2"/>
            <a:r>
              <a:rPr lang="fr-CA" sz="2000" b="0" dirty="0"/>
              <a:t>N’attaque pas la couche d’oxyde naturel.</a:t>
            </a:r>
          </a:p>
          <a:p>
            <a:pPr lvl="2"/>
            <a:r>
              <a:rPr lang="fr-CA" sz="2000" b="0" dirty="0"/>
              <a:t>Pour des surfaces peintes qui ne seront soumises qu’à des conditions d’utilisation très légères.</a:t>
            </a:r>
          </a:p>
          <a:p>
            <a:pPr lvl="2"/>
            <a:r>
              <a:rPr lang="fr-CA" sz="2000" b="0" dirty="0"/>
              <a:t>Peut-être fait à la main, par trempage ou par pulvérisation.</a:t>
            </a:r>
          </a:p>
          <a:p>
            <a:pPr lvl="1"/>
            <a:r>
              <a:rPr lang="fr-CA" sz="2400" b="0" dirty="0">
                <a:solidFill>
                  <a:schemeClr val="tx1"/>
                </a:solidFill>
              </a:rPr>
              <a:t>Préparation mécanique :</a:t>
            </a:r>
          </a:p>
          <a:p>
            <a:pPr lvl="2"/>
            <a:r>
              <a:rPr lang="fr-CA" sz="2000" b="0" dirty="0"/>
              <a:t>Brossage : ne permet pas d’enlever complètement les huiles et graisses.</a:t>
            </a:r>
          </a:p>
          <a:p>
            <a:pPr lvl="2">
              <a:lnSpc>
                <a:spcPct val="110000"/>
              </a:lnSpc>
              <a:spcBef>
                <a:spcPts val="0"/>
              </a:spcBef>
            </a:pPr>
            <a:r>
              <a:rPr lang="fr-CA" sz="2000" b="0" dirty="0"/>
              <a:t>Sablage : doit être fait à des pressions relativement faibles avec un sable fin. Il</a:t>
            </a:r>
          </a:p>
          <a:p>
            <a:pPr lvl="2">
              <a:lnSpc>
                <a:spcPct val="110000"/>
              </a:lnSpc>
              <a:spcBef>
                <a:spcPts val="0"/>
              </a:spcBef>
            </a:pPr>
            <a:r>
              <a:rPr lang="fr-CA" sz="2000" b="0" dirty="0"/>
              <a:t>permet d’obtenir une surface d’accrochage pour la peinture, mais détruit la couche d’oxyde naturel. Il devrait être suivi d’un traitement chimique.</a:t>
            </a:r>
          </a:p>
          <a:p>
            <a:pPr lvl="1"/>
            <a:r>
              <a:rPr lang="fr-CA" sz="2400" b="0" dirty="0">
                <a:solidFill>
                  <a:schemeClr val="tx1"/>
                </a:solidFill>
              </a:rPr>
              <a:t>Anodisation qui augmente la résistance à la corrosion et améliore l’adhérence de la peinture.</a:t>
            </a:r>
          </a:p>
          <a:p>
            <a:pPr lvl="1"/>
            <a:r>
              <a:rPr lang="fr-CA" sz="2400" b="0" dirty="0">
                <a:solidFill>
                  <a:schemeClr val="tx1"/>
                </a:solidFill>
              </a:rPr>
              <a:t>Traitements chimiques de préparation et conversion :</a:t>
            </a:r>
          </a:p>
          <a:p>
            <a:pPr lvl="1"/>
            <a:r>
              <a:rPr lang="fr-CA" sz="2400" b="0" dirty="0">
                <a:solidFill>
                  <a:schemeClr val="tx1"/>
                </a:solidFill>
              </a:rPr>
              <a:t>	</a:t>
            </a:r>
            <a:r>
              <a:rPr lang="fr-CA" sz="2200" b="0" dirty="0">
                <a:solidFill>
                  <a:schemeClr val="tx1"/>
                </a:solidFill>
              </a:rPr>
              <a:t>Lavage alcalin, acide, phosphates ou chromates </a:t>
            </a:r>
          </a:p>
          <a:p>
            <a:pPr lvl="3"/>
            <a:endParaRPr lang="fr-CA" dirty="0"/>
          </a:p>
          <a:p>
            <a:pPr lvl="2"/>
            <a:endParaRPr lang="fr-CA" sz="3050" dirty="0"/>
          </a:p>
          <a:p>
            <a:endParaRPr lang="fr-CA" dirty="0"/>
          </a:p>
        </p:txBody>
      </p:sp>
      <p:sp>
        <p:nvSpPr>
          <p:cNvPr id="5" name="Titre 4"/>
          <p:cNvSpPr>
            <a:spLocks noGrp="1"/>
          </p:cNvSpPr>
          <p:nvPr>
            <p:ph type="title"/>
            <p:custDataLst>
              <p:tags r:id="rId4"/>
            </p:custDataLst>
          </p:nvPr>
        </p:nvSpPr>
        <p:spPr>
          <a:xfrm>
            <a:off x="838200" y="513568"/>
            <a:ext cx="9821449" cy="610694"/>
          </a:xfrm>
        </p:spPr>
        <p:txBody>
          <a:bodyPr>
            <a:noAutofit/>
          </a:bodyPr>
          <a:lstStyle/>
          <a:p>
            <a:r>
              <a:rPr lang="fr-CA" dirty="0"/>
              <a:t>Peinture et préparation</a:t>
            </a:r>
          </a:p>
        </p:txBody>
      </p:sp>
      <p:pic>
        <p:nvPicPr>
          <p:cNvPr id="7" name="Image 6">
            <a:extLst>
              <a:ext uri="{FF2B5EF4-FFF2-40B4-BE49-F238E27FC236}">
                <a16:creationId xmlns:a16="http://schemas.microsoft.com/office/drawing/2014/main" id="{18327189-9432-4022-A822-D452009399D5}"/>
              </a:ext>
            </a:extLst>
          </p:cNvPr>
          <p:cNvPicPr>
            <a:picLocks noChangeAspect="1"/>
          </p:cNvPicPr>
          <p:nvPr>
            <p:custDataLst>
              <p:tags r:id="rId5"/>
            </p:custDataLst>
          </p:nvPr>
        </p:nvPicPr>
        <p:blipFill>
          <a:blip r:embed="rId10"/>
          <a:stretch>
            <a:fillRect/>
          </a:stretch>
        </p:blipFill>
        <p:spPr>
          <a:xfrm>
            <a:off x="8918411" y="3568975"/>
            <a:ext cx="3200847" cy="1762371"/>
          </a:xfrm>
          <a:prstGeom prst="rect">
            <a:avLst/>
          </a:prstGeom>
          <a:ln>
            <a:solidFill>
              <a:schemeClr val="accent1">
                <a:lumMod val="75000"/>
              </a:schemeClr>
            </a:solidFill>
          </a:ln>
        </p:spPr>
      </p:pic>
      <p:pic>
        <p:nvPicPr>
          <p:cNvPr id="9" name="Image 8">
            <a:extLst>
              <a:ext uri="{FF2B5EF4-FFF2-40B4-BE49-F238E27FC236}">
                <a16:creationId xmlns:a16="http://schemas.microsoft.com/office/drawing/2014/main" id="{234127D4-AACD-4C2B-9085-3E92F99A8D90}"/>
              </a:ext>
            </a:extLst>
          </p:cNvPr>
          <p:cNvPicPr>
            <a:picLocks noChangeAspect="1"/>
          </p:cNvPicPr>
          <p:nvPr>
            <p:custDataLst>
              <p:tags r:id="rId6"/>
            </p:custDataLst>
          </p:nvPr>
        </p:nvPicPr>
        <p:blipFill>
          <a:blip r:embed="rId11"/>
          <a:stretch>
            <a:fillRect/>
          </a:stretch>
        </p:blipFill>
        <p:spPr>
          <a:xfrm>
            <a:off x="9001586" y="1176080"/>
            <a:ext cx="3029373" cy="1838582"/>
          </a:xfrm>
          <a:prstGeom prst="rect">
            <a:avLst/>
          </a:prstGeom>
          <a:solidFill>
            <a:schemeClr val="accent1">
              <a:lumMod val="20000"/>
              <a:lumOff val="80000"/>
            </a:schemeClr>
          </a:solidFill>
          <a:ln>
            <a:solidFill>
              <a:schemeClr val="accent1">
                <a:lumMod val="75000"/>
              </a:schemeClr>
            </a:solidFill>
          </a:ln>
        </p:spPr>
      </p:pic>
      <p:sp>
        <p:nvSpPr>
          <p:cNvPr id="11" name="ZoneTexte 10">
            <a:extLst>
              <a:ext uri="{FF2B5EF4-FFF2-40B4-BE49-F238E27FC236}">
                <a16:creationId xmlns:a16="http://schemas.microsoft.com/office/drawing/2014/main" id="{3DB61298-7FBE-4AF4-A7B7-A08AA7C482D8}"/>
              </a:ext>
            </a:extLst>
          </p:cNvPr>
          <p:cNvSpPr txBox="1"/>
          <p:nvPr>
            <p:custDataLst>
              <p:tags r:id="rId7"/>
            </p:custDataLst>
          </p:nvPr>
        </p:nvSpPr>
        <p:spPr>
          <a:xfrm>
            <a:off x="9001586" y="5345758"/>
            <a:ext cx="3210687" cy="276999"/>
          </a:xfrm>
          <a:prstGeom prst="rect">
            <a:avLst/>
          </a:prstGeom>
          <a:noFill/>
        </p:spPr>
        <p:txBody>
          <a:bodyPr wrap="none" rtlCol="0">
            <a:spAutoFit/>
          </a:bodyPr>
          <a:lstStyle/>
          <a:p>
            <a:r>
              <a:rPr lang="fr-CA" sz="1200" i="1" dirty="0">
                <a:latin typeface="Univers Condensed Light" panose="020B0306020202040204"/>
              </a:rPr>
              <a:t>DVD Fabrication métallique Accord Centre du Québec</a:t>
            </a:r>
          </a:p>
        </p:txBody>
      </p:sp>
      <p:sp>
        <p:nvSpPr>
          <p:cNvPr id="12" name="Espace réservé du pied de page 2"/>
          <p:cNvSpPr>
            <a:spLocks noGrp="1"/>
          </p:cNvSpPr>
          <p:nvPr>
            <p:ph type="ftr" sz="quarter" idx="11"/>
            <p:custDataLst>
              <p:tags r:id="rId8"/>
            </p:custDataLst>
          </p:nvPr>
        </p:nvSpPr>
        <p:spPr>
          <a:xfrm>
            <a:off x="4038600" y="6356350"/>
            <a:ext cx="4114800" cy="365125"/>
          </a:xfrm>
        </p:spPr>
        <p:txBody>
          <a:bodyPr/>
          <a:lstStyle/>
          <a:p>
            <a:r>
              <a:rPr lang="fr-FR" dirty="0"/>
              <a:t>ALU-COMPÉTENCES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8BF4C2F7-9315-42DE-9820-EFF7585D0109}"/>
              </a:ext>
            </a:extLst>
          </p:cNvPr>
          <p:cNvSpPr txBox="1"/>
          <p:nvPr>
            <p:custDataLst>
              <p:tags r:id="rId1"/>
            </p:custDataLst>
          </p:nvPr>
        </p:nvSpPr>
        <p:spPr>
          <a:xfrm>
            <a:off x="6334605" y="4717337"/>
            <a:ext cx="2274982" cy="369332"/>
          </a:xfrm>
          <a:prstGeom prst="rect">
            <a:avLst/>
          </a:prstGeom>
          <a:solidFill>
            <a:schemeClr val="accent1">
              <a:lumMod val="20000"/>
              <a:lumOff val="80000"/>
            </a:schemeClr>
          </a:solidFill>
        </p:spPr>
        <p:txBody>
          <a:bodyPr wrap="none" rtlCol="0">
            <a:spAutoFit/>
          </a:bodyPr>
          <a:lstStyle/>
          <a:p>
            <a:r>
              <a:rPr lang="fr-CA" dirty="0">
                <a:latin typeface="Univers Condensed Light" panose="020B0306020202040204" pitchFamily="34" charset="0"/>
              </a:rPr>
              <a:t>Poudrage électrostatique</a:t>
            </a:r>
          </a:p>
        </p:txBody>
      </p:sp>
      <p:sp>
        <p:nvSpPr>
          <p:cNvPr id="22530" name="Slide Number Placeholder 2"/>
          <p:cNvSpPr>
            <a:spLocks noGrp="1"/>
          </p:cNvSpPr>
          <p:nvPr>
            <p:ph type="sldNum" sz="quarter" idx="12"/>
            <p:custDataLst>
              <p:tags r:id="rId2"/>
            </p:custDataLst>
          </p:nvPr>
        </p:nvSpPr>
        <p:spPr/>
        <p:txBody>
          <a:bodyPr/>
          <a:lstStyle/>
          <a:p>
            <a:fld id="{79118106-8666-4C4C-A29A-BCF4AF12A73D}" type="slidenum">
              <a:rPr lang="fr-CA" smtClean="0"/>
              <a:pPr/>
              <a:t>109</a:t>
            </a:fld>
            <a:endParaRPr lang="fr-CA"/>
          </a:p>
        </p:txBody>
      </p:sp>
      <p:sp>
        <p:nvSpPr>
          <p:cNvPr id="6" name="Espace réservé du contenu 5"/>
          <p:cNvSpPr>
            <a:spLocks noGrp="1"/>
          </p:cNvSpPr>
          <p:nvPr>
            <p:ph sz="half" idx="1"/>
            <p:custDataLst>
              <p:tags r:id="rId3"/>
            </p:custDataLst>
          </p:nvPr>
        </p:nvSpPr>
        <p:spPr>
          <a:xfrm>
            <a:off x="712060" y="1508121"/>
            <a:ext cx="7419817" cy="4041258"/>
          </a:xfrm>
        </p:spPr>
        <p:txBody>
          <a:bodyPr>
            <a:normAutofit fontScale="92500" lnSpcReduction="20000"/>
          </a:bodyPr>
          <a:lstStyle/>
          <a:p>
            <a:r>
              <a:rPr lang="fr-CA" sz="2600" dirty="0"/>
              <a:t>Il existe diverses méthodes d’application de la peinture selon le fini désiré, le type de peinture et le coût d’application :</a:t>
            </a:r>
          </a:p>
          <a:p>
            <a:pPr lvl="1"/>
            <a:r>
              <a:rPr lang="fr-CA" sz="2400" b="0" dirty="0">
                <a:solidFill>
                  <a:schemeClr val="tx1"/>
                </a:solidFill>
              </a:rPr>
              <a:t>Immersion</a:t>
            </a:r>
          </a:p>
          <a:p>
            <a:pPr lvl="1"/>
            <a:r>
              <a:rPr lang="fr-CA" sz="2400" b="0" dirty="0">
                <a:solidFill>
                  <a:schemeClr val="tx1"/>
                </a:solidFill>
              </a:rPr>
              <a:t>Rouleau ou pinceau.</a:t>
            </a:r>
          </a:p>
          <a:p>
            <a:pPr lvl="1"/>
            <a:r>
              <a:rPr lang="fr-CA" sz="2400" b="0" dirty="0">
                <a:solidFill>
                  <a:schemeClr val="tx1"/>
                </a:solidFill>
              </a:rPr>
              <a:t>Pulvérisation liquide.</a:t>
            </a:r>
          </a:p>
          <a:p>
            <a:pPr lvl="1"/>
            <a:r>
              <a:rPr lang="fr-CA" sz="2400" b="0" dirty="0">
                <a:solidFill>
                  <a:schemeClr val="tx1"/>
                </a:solidFill>
              </a:rPr>
              <a:t>Pulvérisation de poudre électrostatique.</a:t>
            </a:r>
          </a:p>
          <a:p>
            <a:pPr lvl="1"/>
            <a:r>
              <a:rPr lang="fr-CA" sz="2400" b="0" dirty="0">
                <a:solidFill>
                  <a:schemeClr val="tx1"/>
                </a:solidFill>
              </a:rPr>
              <a:t>Électrophorèse (peinture en solution plaquée sous courant électrique possible). Des trous sont nécessaires pour vidanger les parties creuses.</a:t>
            </a:r>
          </a:p>
          <a:p>
            <a:r>
              <a:rPr lang="fr-CA" sz="2600" dirty="0"/>
              <a:t>La méthode de séchage dépend du polymère utilisé dans la peinture :</a:t>
            </a:r>
          </a:p>
          <a:p>
            <a:pPr lvl="1"/>
            <a:r>
              <a:rPr lang="fr-CA" sz="2400" b="0" dirty="0">
                <a:solidFill>
                  <a:schemeClr val="tx1"/>
                </a:solidFill>
              </a:rPr>
              <a:t>Air, air forcé, air chaud.</a:t>
            </a:r>
          </a:p>
          <a:p>
            <a:pPr lvl="1"/>
            <a:r>
              <a:rPr lang="fr-CA" sz="2400" b="0" dirty="0">
                <a:solidFill>
                  <a:schemeClr val="tx1"/>
                </a:solidFill>
              </a:rPr>
              <a:t>UV.</a:t>
            </a:r>
          </a:p>
          <a:p>
            <a:pPr lvl="1"/>
            <a:r>
              <a:rPr lang="fr-CA" sz="2400" b="0" dirty="0">
                <a:solidFill>
                  <a:schemeClr val="tx1"/>
                </a:solidFill>
              </a:rPr>
              <a:t>Infrarouges.</a:t>
            </a:r>
          </a:p>
          <a:p>
            <a:pPr lvl="1"/>
            <a:endParaRPr lang="fr-CA" dirty="0"/>
          </a:p>
          <a:p>
            <a:endParaRPr lang="fr-CA" dirty="0"/>
          </a:p>
        </p:txBody>
      </p:sp>
      <p:sp>
        <p:nvSpPr>
          <p:cNvPr id="5" name="Titre 4"/>
          <p:cNvSpPr>
            <a:spLocks noGrp="1"/>
          </p:cNvSpPr>
          <p:nvPr>
            <p:ph type="title"/>
            <p:custDataLst>
              <p:tags r:id="rId4"/>
            </p:custDataLst>
          </p:nvPr>
        </p:nvSpPr>
        <p:spPr/>
        <p:txBody>
          <a:bodyPr/>
          <a:lstStyle/>
          <a:p>
            <a:r>
              <a:rPr lang="fr-CA" dirty="0"/>
              <a:t>Peinture - méthodes d’application</a:t>
            </a:r>
          </a:p>
        </p:txBody>
      </p:sp>
      <p:sp>
        <p:nvSpPr>
          <p:cNvPr id="22531" name="Rectangle 7"/>
          <p:cNvSpPr>
            <a:spLocks noChangeArrowheads="1"/>
          </p:cNvSpPr>
          <p:nvPr>
            <p:custDataLst>
              <p:tags r:id="rId5"/>
            </p:custDataLst>
          </p:nvPr>
        </p:nvSpPr>
        <p:spPr bwMode="auto">
          <a:xfrm>
            <a:off x="1847851" y="203200"/>
            <a:ext cx="8488363" cy="469900"/>
          </a:xfrm>
          <a:prstGeom prst="rect">
            <a:avLst/>
          </a:prstGeom>
          <a:noFill/>
          <a:ln w="9525">
            <a:noFill/>
            <a:miter lim="800000"/>
            <a:headEnd/>
            <a:tailEnd/>
          </a:ln>
        </p:spPr>
        <p:txBody>
          <a:bodyPr anchor="ctr"/>
          <a:lstStyle/>
          <a:p>
            <a:pPr>
              <a:spcBef>
                <a:spcPct val="0"/>
              </a:spcBef>
              <a:buClrTx/>
              <a:buFontTx/>
              <a:buNone/>
            </a:pPr>
            <a:endParaRPr lang="fr-CA" b="1" dirty="0">
              <a:solidFill>
                <a:schemeClr val="bg1"/>
              </a:solidFill>
            </a:endParaRPr>
          </a:p>
        </p:txBody>
      </p:sp>
      <p:pic>
        <p:nvPicPr>
          <p:cNvPr id="7" name="Image 6">
            <a:extLst>
              <a:ext uri="{FF2B5EF4-FFF2-40B4-BE49-F238E27FC236}">
                <a16:creationId xmlns:a16="http://schemas.microsoft.com/office/drawing/2014/main" id="{00F2575A-52AD-4834-8751-0EEBD652E64E}"/>
              </a:ext>
            </a:extLst>
          </p:cNvPr>
          <p:cNvPicPr>
            <a:picLocks noChangeAspect="1"/>
          </p:cNvPicPr>
          <p:nvPr>
            <p:custDataLst>
              <p:tags r:id="rId6"/>
            </p:custDataLst>
          </p:nvPr>
        </p:nvPicPr>
        <p:blipFill>
          <a:blip r:embed="rId13" cstate="email">
            <a:extLst>
              <a:ext uri="{28A0092B-C50C-407E-A947-70E740481C1C}">
                <a14:useLocalDpi xmlns:a14="http://schemas.microsoft.com/office/drawing/2010/main"/>
              </a:ext>
            </a:extLst>
          </a:blip>
          <a:stretch>
            <a:fillRect/>
          </a:stretch>
        </p:blipFill>
        <p:spPr>
          <a:xfrm>
            <a:off x="8613562" y="3881767"/>
            <a:ext cx="3096753" cy="2354164"/>
          </a:xfrm>
          <a:prstGeom prst="rect">
            <a:avLst/>
          </a:prstGeom>
          <a:ln>
            <a:solidFill>
              <a:schemeClr val="accent1"/>
            </a:solidFill>
          </a:ln>
        </p:spPr>
      </p:pic>
      <p:sp>
        <p:nvSpPr>
          <p:cNvPr id="16" name="ZoneTexte 15">
            <a:extLst>
              <a:ext uri="{FF2B5EF4-FFF2-40B4-BE49-F238E27FC236}">
                <a16:creationId xmlns:a16="http://schemas.microsoft.com/office/drawing/2014/main" id="{C2D8A8CC-6826-48E8-AB17-537FDE0907BB}"/>
              </a:ext>
            </a:extLst>
          </p:cNvPr>
          <p:cNvSpPr txBox="1"/>
          <p:nvPr>
            <p:custDataLst>
              <p:tags r:id="rId7"/>
            </p:custDataLst>
          </p:nvPr>
        </p:nvSpPr>
        <p:spPr>
          <a:xfrm>
            <a:off x="8555825" y="3484349"/>
            <a:ext cx="3212226" cy="276999"/>
          </a:xfrm>
          <a:prstGeom prst="rect">
            <a:avLst/>
          </a:prstGeom>
          <a:noFill/>
        </p:spPr>
        <p:txBody>
          <a:bodyPr wrap="none" rtlCol="0">
            <a:spAutoFit/>
          </a:bodyPr>
          <a:lstStyle/>
          <a:p>
            <a:r>
              <a:rPr lang="fr-CA" sz="1200" i="1" dirty="0">
                <a:latin typeface="Univers Condensed Light" panose="020B0306020202040204"/>
              </a:rPr>
              <a:t>DVD Fabrication métallique Accord Centre du Québec</a:t>
            </a:r>
          </a:p>
        </p:txBody>
      </p:sp>
      <p:sp>
        <p:nvSpPr>
          <p:cNvPr id="14" name="ZoneTexte 13">
            <a:extLst>
              <a:ext uri="{FF2B5EF4-FFF2-40B4-BE49-F238E27FC236}">
                <a16:creationId xmlns:a16="http://schemas.microsoft.com/office/drawing/2014/main" id="{C6A0FE4C-9FA5-4347-A629-5874E7A534D1}"/>
              </a:ext>
            </a:extLst>
          </p:cNvPr>
          <p:cNvSpPr txBox="1"/>
          <p:nvPr>
            <p:custDataLst>
              <p:tags r:id="rId8"/>
            </p:custDataLst>
          </p:nvPr>
        </p:nvSpPr>
        <p:spPr>
          <a:xfrm>
            <a:off x="9954479" y="5897377"/>
            <a:ext cx="1755836" cy="338554"/>
          </a:xfrm>
          <a:prstGeom prst="rect">
            <a:avLst/>
          </a:prstGeom>
          <a:solidFill>
            <a:schemeClr val="accent1">
              <a:lumMod val="20000"/>
              <a:lumOff val="80000"/>
            </a:schemeClr>
          </a:solidFill>
        </p:spPr>
        <p:txBody>
          <a:bodyPr wrap="square" rtlCol="0">
            <a:spAutoFit/>
          </a:bodyPr>
          <a:lstStyle/>
          <a:p>
            <a:pPr algn="ctr"/>
            <a:r>
              <a:rPr lang="fr-CA" sz="1600" dirty="0">
                <a:latin typeface="Univers Condensed Light" panose="020B0306020202040204" pitchFamily="34" charset="0"/>
              </a:rPr>
              <a:t>Ici : pièces en acier</a:t>
            </a:r>
          </a:p>
        </p:txBody>
      </p:sp>
      <p:sp>
        <p:nvSpPr>
          <p:cNvPr id="2" name="ZoneTexte 1">
            <a:extLst>
              <a:ext uri="{FF2B5EF4-FFF2-40B4-BE49-F238E27FC236}">
                <a16:creationId xmlns:a16="http://schemas.microsoft.com/office/drawing/2014/main" id="{01872D7F-FE8B-4AE8-8A25-5257FA776008}"/>
              </a:ext>
            </a:extLst>
          </p:cNvPr>
          <p:cNvSpPr txBox="1"/>
          <p:nvPr>
            <p:custDataLst>
              <p:tags r:id="rId9"/>
            </p:custDataLst>
          </p:nvPr>
        </p:nvSpPr>
        <p:spPr>
          <a:xfrm>
            <a:off x="7202792" y="982736"/>
            <a:ext cx="2813591" cy="369332"/>
          </a:xfrm>
          <a:prstGeom prst="rect">
            <a:avLst/>
          </a:prstGeom>
          <a:solidFill>
            <a:schemeClr val="accent1">
              <a:lumMod val="20000"/>
              <a:lumOff val="80000"/>
            </a:schemeClr>
          </a:solidFill>
        </p:spPr>
        <p:txBody>
          <a:bodyPr wrap="none" rtlCol="0">
            <a:spAutoFit/>
          </a:bodyPr>
          <a:lstStyle/>
          <a:p>
            <a:r>
              <a:rPr lang="fr-CA" dirty="0">
                <a:latin typeface="Univers Condensed Light" panose="020B0306020202040204" pitchFamily="34" charset="0"/>
              </a:rPr>
              <a:t>Pulvérisation liquide au pistolet</a:t>
            </a:r>
          </a:p>
        </p:txBody>
      </p:sp>
      <p:pic>
        <p:nvPicPr>
          <p:cNvPr id="3" name="Image 2">
            <a:extLst>
              <a:ext uri="{FF2B5EF4-FFF2-40B4-BE49-F238E27FC236}">
                <a16:creationId xmlns:a16="http://schemas.microsoft.com/office/drawing/2014/main" id="{12037BE2-86E9-4110-A647-A16DF4CC6942}"/>
              </a:ext>
            </a:extLst>
          </p:cNvPr>
          <p:cNvPicPr>
            <a:picLocks noChangeAspect="1"/>
          </p:cNvPicPr>
          <p:nvPr>
            <p:custDataLst>
              <p:tags r:id="rId10"/>
            </p:custDataLst>
          </p:nvPr>
        </p:nvPicPr>
        <p:blipFill>
          <a:blip r:embed="rId14" cstate="email">
            <a:extLst>
              <a:ext uri="{28A0092B-C50C-407E-A947-70E740481C1C}">
                <a14:useLocalDpi xmlns:a14="http://schemas.microsoft.com/office/drawing/2010/main"/>
              </a:ext>
            </a:extLst>
          </a:blip>
          <a:stretch>
            <a:fillRect/>
          </a:stretch>
        </p:blipFill>
        <p:spPr>
          <a:xfrm>
            <a:off x="8613562" y="1330161"/>
            <a:ext cx="3096753" cy="2098839"/>
          </a:xfrm>
          <a:prstGeom prst="rect">
            <a:avLst/>
          </a:prstGeom>
          <a:ln>
            <a:solidFill>
              <a:schemeClr val="accent1"/>
            </a:solidFill>
          </a:ln>
        </p:spPr>
      </p:pic>
      <p:sp>
        <p:nvSpPr>
          <p:cNvPr id="12" name="Espace réservé du pied de page 2"/>
          <p:cNvSpPr>
            <a:spLocks noGrp="1"/>
          </p:cNvSpPr>
          <p:nvPr>
            <p:ph type="ftr" sz="quarter" idx="11"/>
            <p:custDataLst>
              <p:tags r:id="rId11"/>
            </p:custDataLst>
          </p:nvPr>
        </p:nvSpPr>
        <p:spPr>
          <a:xfrm>
            <a:off x="4038600" y="6356350"/>
            <a:ext cx="4114800" cy="365125"/>
          </a:xfrm>
        </p:spPr>
        <p:txBody>
          <a:bodyPr/>
          <a:lstStyle/>
          <a:p>
            <a:r>
              <a:rPr lang="fr-FR" dirty="0"/>
              <a:t>ALU-COMPÉTENCES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9796D3-6F4C-4978-B8C7-A2A77A5EAF09}"/>
              </a:ext>
            </a:extLst>
          </p:cNvPr>
          <p:cNvSpPr>
            <a:spLocks noGrp="1"/>
          </p:cNvSpPr>
          <p:nvPr>
            <p:ph type="sldNum" sz="quarter" idx="12"/>
            <p:custDataLst>
              <p:tags r:id="rId1"/>
            </p:custDataLst>
          </p:nvPr>
        </p:nvSpPr>
        <p:spPr/>
        <p:txBody>
          <a:bodyPr/>
          <a:lstStyle/>
          <a:p>
            <a:fld id="{4153EF90-284E-46D7-8F4B-6A93B2A052B3}" type="slidenum">
              <a:rPr lang="fr-CA" smtClean="0"/>
              <a:pPr/>
              <a:t>11</a:t>
            </a:fld>
            <a:endParaRPr lang="fr-CA" dirty="0"/>
          </a:p>
        </p:txBody>
      </p:sp>
      <p:sp>
        <p:nvSpPr>
          <p:cNvPr id="4" name="Titre 3">
            <a:extLst>
              <a:ext uri="{FF2B5EF4-FFF2-40B4-BE49-F238E27FC236}">
                <a16:creationId xmlns:a16="http://schemas.microsoft.com/office/drawing/2014/main" id="{5B11F8CE-57AF-4781-94DC-320286634DB5}"/>
              </a:ext>
            </a:extLst>
          </p:cNvPr>
          <p:cNvSpPr>
            <a:spLocks noGrp="1"/>
          </p:cNvSpPr>
          <p:nvPr>
            <p:ph type="title"/>
            <p:custDataLst>
              <p:tags r:id="rId2"/>
            </p:custDataLst>
          </p:nvPr>
        </p:nvSpPr>
        <p:spPr>
          <a:xfrm>
            <a:off x="838200" y="482572"/>
            <a:ext cx="9821449" cy="926926"/>
          </a:xfrm>
        </p:spPr>
        <p:txBody>
          <a:bodyPr/>
          <a:lstStyle/>
          <a:p>
            <a:r>
              <a:rPr lang="fr-CA" b="0" dirty="0"/>
              <a:t>Déformation des métaux (explication théorique)</a:t>
            </a:r>
          </a:p>
        </p:txBody>
      </p:sp>
      <p:grpSp>
        <p:nvGrpSpPr>
          <p:cNvPr id="5" name="Group 2">
            <a:extLst>
              <a:ext uri="{FF2B5EF4-FFF2-40B4-BE49-F238E27FC236}">
                <a16:creationId xmlns:a16="http://schemas.microsoft.com/office/drawing/2014/main" id="{F5737885-E828-49AF-876B-AEEE1D91B852}"/>
              </a:ext>
            </a:extLst>
          </p:cNvPr>
          <p:cNvGrpSpPr>
            <a:grpSpLocks/>
          </p:cNvGrpSpPr>
          <p:nvPr>
            <p:custDataLst>
              <p:tags r:id="rId3"/>
            </p:custDataLst>
          </p:nvPr>
        </p:nvGrpSpPr>
        <p:grpSpPr bwMode="auto">
          <a:xfrm>
            <a:off x="3708403" y="992584"/>
            <a:ext cx="4032250" cy="1223962"/>
            <a:chOff x="1200" y="0"/>
            <a:chExt cx="3936" cy="1248"/>
          </a:xfrm>
        </p:grpSpPr>
        <p:grpSp>
          <p:nvGrpSpPr>
            <p:cNvPr id="6" name="Group 3">
              <a:extLst>
                <a:ext uri="{FF2B5EF4-FFF2-40B4-BE49-F238E27FC236}">
                  <a16:creationId xmlns:a16="http://schemas.microsoft.com/office/drawing/2014/main" id="{C46295C3-726B-4D9C-83DB-E0671BB345AE}"/>
                </a:ext>
              </a:extLst>
            </p:cNvPr>
            <p:cNvGrpSpPr>
              <a:grpSpLocks/>
            </p:cNvGrpSpPr>
            <p:nvPr/>
          </p:nvGrpSpPr>
          <p:grpSpPr bwMode="auto">
            <a:xfrm>
              <a:off x="1680" y="576"/>
              <a:ext cx="2928" cy="672"/>
              <a:chOff x="864" y="1536"/>
              <a:chExt cx="3840" cy="816"/>
            </a:xfrm>
          </p:grpSpPr>
          <p:sp>
            <p:nvSpPr>
              <p:cNvPr id="21" name="Oval 4">
                <a:extLst>
                  <a:ext uri="{FF2B5EF4-FFF2-40B4-BE49-F238E27FC236}">
                    <a16:creationId xmlns:a16="http://schemas.microsoft.com/office/drawing/2014/main" id="{E708432D-ABB1-4EBF-8C8B-07ECA8DFA0A3}"/>
                  </a:ext>
                </a:extLst>
              </p:cNvPr>
              <p:cNvSpPr>
                <a:spLocks noChangeArrowheads="1"/>
              </p:cNvSpPr>
              <p:nvPr/>
            </p:nvSpPr>
            <p:spPr bwMode="auto">
              <a:xfrm>
                <a:off x="86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2" name="Oval 5">
                <a:extLst>
                  <a:ext uri="{FF2B5EF4-FFF2-40B4-BE49-F238E27FC236}">
                    <a16:creationId xmlns:a16="http://schemas.microsoft.com/office/drawing/2014/main" id="{20FB3D99-740A-47FE-9804-636854DE3D58}"/>
                  </a:ext>
                </a:extLst>
              </p:cNvPr>
              <p:cNvSpPr>
                <a:spLocks noChangeArrowheads="1"/>
              </p:cNvSpPr>
              <p:nvPr/>
            </p:nvSpPr>
            <p:spPr bwMode="auto">
              <a:xfrm>
                <a:off x="2208"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3" name="Oval 6">
                <a:extLst>
                  <a:ext uri="{FF2B5EF4-FFF2-40B4-BE49-F238E27FC236}">
                    <a16:creationId xmlns:a16="http://schemas.microsoft.com/office/drawing/2014/main" id="{B15C7882-7BE3-4382-9D4C-A624FD2537D8}"/>
                  </a:ext>
                </a:extLst>
              </p:cNvPr>
              <p:cNvSpPr>
                <a:spLocks noChangeArrowheads="1"/>
              </p:cNvSpPr>
              <p:nvPr/>
            </p:nvSpPr>
            <p:spPr bwMode="auto">
              <a:xfrm>
                <a:off x="2880"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4" name="Oval 7">
                <a:extLst>
                  <a:ext uri="{FF2B5EF4-FFF2-40B4-BE49-F238E27FC236}">
                    <a16:creationId xmlns:a16="http://schemas.microsoft.com/office/drawing/2014/main" id="{49CC0D68-A019-463E-96EE-57363C165C24}"/>
                  </a:ext>
                </a:extLst>
              </p:cNvPr>
              <p:cNvSpPr>
                <a:spLocks noChangeArrowheads="1"/>
              </p:cNvSpPr>
              <p:nvPr/>
            </p:nvSpPr>
            <p:spPr bwMode="auto">
              <a:xfrm>
                <a:off x="1536"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5" name="Oval 8">
                <a:extLst>
                  <a:ext uri="{FF2B5EF4-FFF2-40B4-BE49-F238E27FC236}">
                    <a16:creationId xmlns:a16="http://schemas.microsoft.com/office/drawing/2014/main" id="{35B303A4-B914-45B0-B17F-2866919F01F4}"/>
                  </a:ext>
                </a:extLst>
              </p:cNvPr>
              <p:cNvSpPr>
                <a:spLocks noChangeArrowheads="1"/>
              </p:cNvSpPr>
              <p:nvPr/>
            </p:nvSpPr>
            <p:spPr bwMode="auto">
              <a:xfrm>
                <a:off x="3552"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6" name="Oval 9">
                <a:extLst>
                  <a:ext uri="{FF2B5EF4-FFF2-40B4-BE49-F238E27FC236}">
                    <a16:creationId xmlns:a16="http://schemas.microsoft.com/office/drawing/2014/main" id="{6F06E589-36A4-4B39-ACEA-77F58D0376EE}"/>
                  </a:ext>
                </a:extLst>
              </p:cNvPr>
              <p:cNvSpPr>
                <a:spLocks noChangeArrowheads="1"/>
              </p:cNvSpPr>
              <p:nvPr/>
            </p:nvSpPr>
            <p:spPr bwMode="auto">
              <a:xfrm>
                <a:off x="422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7" name="Oval 10">
                <a:extLst>
                  <a:ext uri="{FF2B5EF4-FFF2-40B4-BE49-F238E27FC236}">
                    <a16:creationId xmlns:a16="http://schemas.microsoft.com/office/drawing/2014/main" id="{DB929A47-8CBE-465D-8EA4-CDE2D7C47686}"/>
                  </a:ext>
                </a:extLst>
              </p:cNvPr>
              <p:cNvSpPr>
                <a:spLocks noChangeArrowheads="1"/>
              </p:cNvSpPr>
              <p:nvPr/>
            </p:nvSpPr>
            <p:spPr bwMode="auto">
              <a:xfrm>
                <a:off x="3216"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8" name="Oval 11">
                <a:extLst>
                  <a:ext uri="{FF2B5EF4-FFF2-40B4-BE49-F238E27FC236}">
                    <a16:creationId xmlns:a16="http://schemas.microsoft.com/office/drawing/2014/main" id="{F475A799-C748-4EFD-AB02-BCDC4BE7F03D}"/>
                  </a:ext>
                </a:extLst>
              </p:cNvPr>
              <p:cNvSpPr>
                <a:spLocks noChangeArrowheads="1"/>
              </p:cNvSpPr>
              <p:nvPr/>
            </p:nvSpPr>
            <p:spPr bwMode="auto">
              <a:xfrm>
                <a:off x="2544"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9" name="Oval 12">
                <a:extLst>
                  <a:ext uri="{FF2B5EF4-FFF2-40B4-BE49-F238E27FC236}">
                    <a16:creationId xmlns:a16="http://schemas.microsoft.com/office/drawing/2014/main" id="{AF6A011B-C115-4DB3-B0BD-4FD50AEDD6FA}"/>
                  </a:ext>
                </a:extLst>
              </p:cNvPr>
              <p:cNvSpPr>
                <a:spLocks noChangeArrowheads="1"/>
              </p:cNvSpPr>
              <p:nvPr/>
            </p:nvSpPr>
            <p:spPr bwMode="auto">
              <a:xfrm>
                <a:off x="1872"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0" name="Oval 13">
                <a:extLst>
                  <a:ext uri="{FF2B5EF4-FFF2-40B4-BE49-F238E27FC236}">
                    <a16:creationId xmlns:a16="http://schemas.microsoft.com/office/drawing/2014/main" id="{94A0AB8B-5BC6-45A3-950A-8EED77797846}"/>
                  </a:ext>
                </a:extLst>
              </p:cNvPr>
              <p:cNvSpPr>
                <a:spLocks noChangeArrowheads="1"/>
              </p:cNvSpPr>
              <p:nvPr/>
            </p:nvSpPr>
            <p:spPr bwMode="auto">
              <a:xfrm>
                <a:off x="1200"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1" name="Oval 14">
                <a:extLst>
                  <a:ext uri="{FF2B5EF4-FFF2-40B4-BE49-F238E27FC236}">
                    <a16:creationId xmlns:a16="http://schemas.microsoft.com/office/drawing/2014/main" id="{1127801D-9AC2-4CFC-8BB7-E57B3343D719}"/>
                  </a:ext>
                </a:extLst>
              </p:cNvPr>
              <p:cNvSpPr>
                <a:spLocks noChangeArrowheads="1"/>
              </p:cNvSpPr>
              <p:nvPr/>
            </p:nvSpPr>
            <p:spPr bwMode="auto">
              <a:xfrm>
                <a:off x="3888"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grpSp>
          <p:nvGrpSpPr>
            <p:cNvPr id="7" name="Group 15">
              <a:extLst>
                <a:ext uri="{FF2B5EF4-FFF2-40B4-BE49-F238E27FC236}">
                  <a16:creationId xmlns:a16="http://schemas.microsoft.com/office/drawing/2014/main" id="{8778D8C2-D316-4F0F-9713-1E20898F17BC}"/>
                </a:ext>
              </a:extLst>
            </p:cNvPr>
            <p:cNvGrpSpPr>
              <a:grpSpLocks/>
            </p:cNvGrpSpPr>
            <p:nvPr/>
          </p:nvGrpSpPr>
          <p:grpSpPr bwMode="auto">
            <a:xfrm>
              <a:off x="1680" y="0"/>
              <a:ext cx="2928" cy="672"/>
              <a:chOff x="864" y="1536"/>
              <a:chExt cx="3840" cy="816"/>
            </a:xfrm>
          </p:grpSpPr>
          <p:sp>
            <p:nvSpPr>
              <p:cNvPr id="10" name="Oval 16">
                <a:extLst>
                  <a:ext uri="{FF2B5EF4-FFF2-40B4-BE49-F238E27FC236}">
                    <a16:creationId xmlns:a16="http://schemas.microsoft.com/office/drawing/2014/main" id="{6EBED7B6-C6F0-4001-B649-0345F3FD2B4A}"/>
                  </a:ext>
                </a:extLst>
              </p:cNvPr>
              <p:cNvSpPr>
                <a:spLocks noChangeArrowheads="1"/>
              </p:cNvSpPr>
              <p:nvPr/>
            </p:nvSpPr>
            <p:spPr bwMode="auto">
              <a:xfrm>
                <a:off x="86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1" name="Oval 17">
                <a:extLst>
                  <a:ext uri="{FF2B5EF4-FFF2-40B4-BE49-F238E27FC236}">
                    <a16:creationId xmlns:a16="http://schemas.microsoft.com/office/drawing/2014/main" id="{88EF0486-2D62-450D-9AA7-F52209E20C65}"/>
                  </a:ext>
                </a:extLst>
              </p:cNvPr>
              <p:cNvSpPr>
                <a:spLocks noChangeArrowheads="1"/>
              </p:cNvSpPr>
              <p:nvPr/>
            </p:nvSpPr>
            <p:spPr bwMode="auto">
              <a:xfrm>
                <a:off x="2208"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2" name="Oval 18">
                <a:extLst>
                  <a:ext uri="{FF2B5EF4-FFF2-40B4-BE49-F238E27FC236}">
                    <a16:creationId xmlns:a16="http://schemas.microsoft.com/office/drawing/2014/main" id="{849C2C02-685B-4412-A3B6-42BC1EB78396}"/>
                  </a:ext>
                </a:extLst>
              </p:cNvPr>
              <p:cNvSpPr>
                <a:spLocks noChangeArrowheads="1"/>
              </p:cNvSpPr>
              <p:nvPr/>
            </p:nvSpPr>
            <p:spPr bwMode="auto">
              <a:xfrm>
                <a:off x="2880"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3" name="Oval 19">
                <a:extLst>
                  <a:ext uri="{FF2B5EF4-FFF2-40B4-BE49-F238E27FC236}">
                    <a16:creationId xmlns:a16="http://schemas.microsoft.com/office/drawing/2014/main" id="{958AA96C-C2FB-403A-AAFD-6FF69BEDF1C8}"/>
                  </a:ext>
                </a:extLst>
              </p:cNvPr>
              <p:cNvSpPr>
                <a:spLocks noChangeArrowheads="1"/>
              </p:cNvSpPr>
              <p:nvPr/>
            </p:nvSpPr>
            <p:spPr bwMode="auto">
              <a:xfrm>
                <a:off x="1536"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4" name="Oval 20">
                <a:extLst>
                  <a:ext uri="{FF2B5EF4-FFF2-40B4-BE49-F238E27FC236}">
                    <a16:creationId xmlns:a16="http://schemas.microsoft.com/office/drawing/2014/main" id="{48AD04D8-6D7A-48EE-8257-872F284F248E}"/>
                  </a:ext>
                </a:extLst>
              </p:cNvPr>
              <p:cNvSpPr>
                <a:spLocks noChangeArrowheads="1"/>
              </p:cNvSpPr>
              <p:nvPr/>
            </p:nvSpPr>
            <p:spPr bwMode="auto">
              <a:xfrm>
                <a:off x="3552"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5" name="Oval 21">
                <a:extLst>
                  <a:ext uri="{FF2B5EF4-FFF2-40B4-BE49-F238E27FC236}">
                    <a16:creationId xmlns:a16="http://schemas.microsoft.com/office/drawing/2014/main" id="{8E3DD2ED-D010-44DB-A6AF-66F366A05BCB}"/>
                  </a:ext>
                </a:extLst>
              </p:cNvPr>
              <p:cNvSpPr>
                <a:spLocks noChangeArrowheads="1"/>
              </p:cNvSpPr>
              <p:nvPr/>
            </p:nvSpPr>
            <p:spPr bwMode="auto">
              <a:xfrm>
                <a:off x="422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6" name="Oval 22">
                <a:extLst>
                  <a:ext uri="{FF2B5EF4-FFF2-40B4-BE49-F238E27FC236}">
                    <a16:creationId xmlns:a16="http://schemas.microsoft.com/office/drawing/2014/main" id="{918D0F08-665F-4ED8-8981-AFFC8FF3BC97}"/>
                  </a:ext>
                </a:extLst>
              </p:cNvPr>
              <p:cNvSpPr>
                <a:spLocks noChangeArrowheads="1"/>
              </p:cNvSpPr>
              <p:nvPr/>
            </p:nvSpPr>
            <p:spPr bwMode="auto">
              <a:xfrm>
                <a:off x="3216"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7" name="Oval 23">
                <a:extLst>
                  <a:ext uri="{FF2B5EF4-FFF2-40B4-BE49-F238E27FC236}">
                    <a16:creationId xmlns:a16="http://schemas.microsoft.com/office/drawing/2014/main" id="{BCEBF6CD-58E5-4469-92D9-5824A423BF2A}"/>
                  </a:ext>
                </a:extLst>
              </p:cNvPr>
              <p:cNvSpPr>
                <a:spLocks noChangeArrowheads="1"/>
              </p:cNvSpPr>
              <p:nvPr/>
            </p:nvSpPr>
            <p:spPr bwMode="auto">
              <a:xfrm>
                <a:off x="2544"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8" name="Oval 24">
                <a:extLst>
                  <a:ext uri="{FF2B5EF4-FFF2-40B4-BE49-F238E27FC236}">
                    <a16:creationId xmlns:a16="http://schemas.microsoft.com/office/drawing/2014/main" id="{E5D67475-ABF4-43B2-90B8-127E6F62A8DD}"/>
                  </a:ext>
                </a:extLst>
              </p:cNvPr>
              <p:cNvSpPr>
                <a:spLocks noChangeArrowheads="1"/>
              </p:cNvSpPr>
              <p:nvPr/>
            </p:nvSpPr>
            <p:spPr bwMode="auto">
              <a:xfrm>
                <a:off x="1872"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9" name="Oval 25">
                <a:extLst>
                  <a:ext uri="{FF2B5EF4-FFF2-40B4-BE49-F238E27FC236}">
                    <a16:creationId xmlns:a16="http://schemas.microsoft.com/office/drawing/2014/main" id="{F1BF9C7E-4C60-41BA-8ECA-85D51D1A637D}"/>
                  </a:ext>
                </a:extLst>
              </p:cNvPr>
              <p:cNvSpPr>
                <a:spLocks noChangeArrowheads="1"/>
              </p:cNvSpPr>
              <p:nvPr/>
            </p:nvSpPr>
            <p:spPr bwMode="auto">
              <a:xfrm>
                <a:off x="1200"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0" name="Oval 26">
                <a:extLst>
                  <a:ext uri="{FF2B5EF4-FFF2-40B4-BE49-F238E27FC236}">
                    <a16:creationId xmlns:a16="http://schemas.microsoft.com/office/drawing/2014/main" id="{DE1BA5B1-680A-4E10-BC98-9D740A75185B}"/>
                  </a:ext>
                </a:extLst>
              </p:cNvPr>
              <p:cNvSpPr>
                <a:spLocks noChangeArrowheads="1"/>
              </p:cNvSpPr>
              <p:nvPr/>
            </p:nvSpPr>
            <p:spPr bwMode="auto">
              <a:xfrm>
                <a:off x="3888"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sp>
          <p:nvSpPr>
            <p:cNvPr id="8" name="AutoShape 27">
              <a:extLst>
                <a:ext uri="{FF2B5EF4-FFF2-40B4-BE49-F238E27FC236}">
                  <a16:creationId xmlns:a16="http://schemas.microsoft.com/office/drawing/2014/main" id="{3190BDDE-6283-49FA-98B7-9A2F0CFD9136}"/>
                </a:ext>
              </a:extLst>
            </p:cNvPr>
            <p:cNvSpPr>
              <a:spLocks noChangeArrowheads="1"/>
            </p:cNvSpPr>
            <p:nvPr/>
          </p:nvSpPr>
          <p:spPr bwMode="auto">
            <a:xfrm>
              <a:off x="4704" y="240"/>
              <a:ext cx="432" cy="240"/>
            </a:xfrm>
            <a:prstGeom prst="rightArrow">
              <a:avLst>
                <a:gd name="adj1" fmla="val 50000"/>
                <a:gd name="adj2" fmla="val 450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solidFill>
                  <a:schemeClr val="accent1">
                    <a:lumMod val="60000"/>
                    <a:lumOff val="40000"/>
                  </a:schemeClr>
                </a:solidFill>
                <a:latin typeface="Arial" panose="020B0604020202020204" pitchFamily="34" charset="0"/>
                <a:cs typeface="Arial" panose="020B0604020202020204" pitchFamily="34" charset="0"/>
              </a:endParaRPr>
            </a:p>
          </p:txBody>
        </p:sp>
        <p:sp>
          <p:nvSpPr>
            <p:cNvPr id="9" name="AutoShape 28">
              <a:extLst>
                <a:ext uri="{FF2B5EF4-FFF2-40B4-BE49-F238E27FC236}">
                  <a16:creationId xmlns:a16="http://schemas.microsoft.com/office/drawing/2014/main" id="{5AC95F59-D1D3-462E-A791-59F9092BE215}"/>
                </a:ext>
              </a:extLst>
            </p:cNvPr>
            <p:cNvSpPr>
              <a:spLocks noChangeArrowheads="1"/>
            </p:cNvSpPr>
            <p:nvPr/>
          </p:nvSpPr>
          <p:spPr bwMode="auto">
            <a:xfrm>
              <a:off x="1200" y="864"/>
              <a:ext cx="432" cy="240"/>
            </a:xfrm>
            <a:prstGeom prst="leftArrow">
              <a:avLst>
                <a:gd name="adj1" fmla="val 50000"/>
                <a:gd name="adj2" fmla="val 450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solidFill>
                  <a:schemeClr val="accent1">
                    <a:lumMod val="60000"/>
                    <a:lumOff val="40000"/>
                  </a:schemeClr>
                </a:solidFill>
                <a:latin typeface="Arial" panose="020B0604020202020204" pitchFamily="34" charset="0"/>
                <a:cs typeface="Arial" panose="020B0604020202020204" pitchFamily="34" charset="0"/>
              </a:endParaRPr>
            </a:p>
          </p:txBody>
        </p:sp>
      </p:grpSp>
      <p:grpSp>
        <p:nvGrpSpPr>
          <p:cNvPr id="32" name="Group 29">
            <a:extLst>
              <a:ext uri="{FF2B5EF4-FFF2-40B4-BE49-F238E27FC236}">
                <a16:creationId xmlns:a16="http://schemas.microsoft.com/office/drawing/2014/main" id="{084BC0F1-E61D-4F42-8083-B049C3FD41EB}"/>
              </a:ext>
            </a:extLst>
          </p:cNvPr>
          <p:cNvGrpSpPr>
            <a:grpSpLocks/>
          </p:cNvGrpSpPr>
          <p:nvPr>
            <p:custDataLst>
              <p:tags r:id="rId4"/>
            </p:custDataLst>
          </p:nvPr>
        </p:nvGrpSpPr>
        <p:grpSpPr bwMode="auto">
          <a:xfrm>
            <a:off x="3852865" y="2864246"/>
            <a:ext cx="4103688" cy="1296988"/>
            <a:chOff x="1200" y="1584"/>
            <a:chExt cx="4128" cy="1344"/>
          </a:xfrm>
        </p:grpSpPr>
        <p:grpSp>
          <p:nvGrpSpPr>
            <p:cNvPr id="33" name="Group 30">
              <a:extLst>
                <a:ext uri="{FF2B5EF4-FFF2-40B4-BE49-F238E27FC236}">
                  <a16:creationId xmlns:a16="http://schemas.microsoft.com/office/drawing/2014/main" id="{6FA6183F-6E4F-42CA-A4AB-EFCF75C45F84}"/>
                </a:ext>
              </a:extLst>
            </p:cNvPr>
            <p:cNvGrpSpPr>
              <a:grpSpLocks/>
            </p:cNvGrpSpPr>
            <p:nvPr/>
          </p:nvGrpSpPr>
          <p:grpSpPr bwMode="auto">
            <a:xfrm>
              <a:off x="1872" y="1584"/>
              <a:ext cx="2928" cy="672"/>
              <a:chOff x="864" y="1536"/>
              <a:chExt cx="3840" cy="816"/>
            </a:xfrm>
          </p:grpSpPr>
          <p:sp>
            <p:nvSpPr>
              <p:cNvPr id="48" name="Oval 31">
                <a:extLst>
                  <a:ext uri="{FF2B5EF4-FFF2-40B4-BE49-F238E27FC236}">
                    <a16:creationId xmlns:a16="http://schemas.microsoft.com/office/drawing/2014/main" id="{42D966EE-F791-45E1-A2EA-3BEF5113DDDC}"/>
                  </a:ext>
                </a:extLst>
              </p:cNvPr>
              <p:cNvSpPr>
                <a:spLocks noChangeArrowheads="1"/>
              </p:cNvSpPr>
              <p:nvPr/>
            </p:nvSpPr>
            <p:spPr bwMode="auto">
              <a:xfrm>
                <a:off x="86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9" name="Oval 32">
                <a:extLst>
                  <a:ext uri="{FF2B5EF4-FFF2-40B4-BE49-F238E27FC236}">
                    <a16:creationId xmlns:a16="http://schemas.microsoft.com/office/drawing/2014/main" id="{06DD0225-568B-4B40-ABD0-B0E5E43AF4FC}"/>
                  </a:ext>
                </a:extLst>
              </p:cNvPr>
              <p:cNvSpPr>
                <a:spLocks noChangeArrowheads="1"/>
              </p:cNvSpPr>
              <p:nvPr/>
            </p:nvSpPr>
            <p:spPr bwMode="auto">
              <a:xfrm>
                <a:off x="2208"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0" name="Oval 33">
                <a:extLst>
                  <a:ext uri="{FF2B5EF4-FFF2-40B4-BE49-F238E27FC236}">
                    <a16:creationId xmlns:a16="http://schemas.microsoft.com/office/drawing/2014/main" id="{8ABB40A6-238C-494D-B918-1FF1B9EAB16D}"/>
                  </a:ext>
                </a:extLst>
              </p:cNvPr>
              <p:cNvSpPr>
                <a:spLocks noChangeArrowheads="1"/>
              </p:cNvSpPr>
              <p:nvPr/>
            </p:nvSpPr>
            <p:spPr bwMode="auto">
              <a:xfrm>
                <a:off x="2880"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1" name="Oval 34">
                <a:extLst>
                  <a:ext uri="{FF2B5EF4-FFF2-40B4-BE49-F238E27FC236}">
                    <a16:creationId xmlns:a16="http://schemas.microsoft.com/office/drawing/2014/main" id="{A7195082-0B4E-4552-A275-660631137F2B}"/>
                  </a:ext>
                </a:extLst>
              </p:cNvPr>
              <p:cNvSpPr>
                <a:spLocks noChangeArrowheads="1"/>
              </p:cNvSpPr>
              <p:nvPr/>
            </p:nvSpPr>
            <p:spPr bwMode="auto">
              <a:xfrm>
                <a:off x="1536"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2" name="Oval 35">
                <a:extLst>
                  <a:ext uri="{FF2B5EF4-FFF2-40B4-BE49-F238E27FC236}">
                    <a16:creationId xmlns:a16="http://schemas.microsoft.com/office/drawing/2014/main" id="{660098BD-F131-4C48-9AC1-83DBCECC4699}"/>
                  </a:ext>
                </a:extLst>
              </p:cNvPr>
              <p:cNvSpPr>
                <a:spLocks noChangeArrowheads="1"/>
              </p:cNvSpPr>
              <p:nvPr/>
            </p:nvSpPr>
            <p:spPr bwMode="auto">
              <a:xfrm>
                <a:off x="3552"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3" name="Oval 36">
                <a:extLst>
                  <a:ext uri="{FF2B5EF4-FFF2-40B4-BE49-F238E27FC236}">
                    <a16:creationId xmlns:a16="http://schemas.microsoft.com/office/drawing/2014/main" id="{63D4BEA0-A94E-484F-985F-22AA622CF1FB}"/>
                  </a:ext>
                </a:extLst>
              </p:cNvPr>
              <p:cNvSpPr>
                <a:spLocks noChangeArrowheads="1"/>
              </p:cNvSpPr>
              <p:nvPr/>
            </p:nvSpPr>
            <p:spPr bwMode="auto">
              <a:xfrm>
                <a:off x="422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4" name="Oval 37">
                <a:extLst>
                  <a:ext uri="{FF2B5EF4-FFF2-40B4-BE49-F238E27FC236}">
                    <a16:creationId xmlns:a16="http://schemas.microsoft.com/office/drawing/2014/main" id="{E8E2BAC5-8262-44D1-9465-06C3F171C2AB}"/>
                  </a:ext>
                </a:extLst>
              </p:cNvPr>
              <p:cNvSpPr>
                <a:spLocks noChangeArrowheads="1"/>
              </p:cNvSpPr>
              <p:nvPr/>
            </p:nvSpPr>
            <p:spPr bwMode="auto">
              <a:xfrm>
                <a:off x="3216"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5" name="Oval 38">
                <a:extLst>
                  <a:ext uri="{FF2B5EF4-FFF2-40B4-BE49-F238E27FC236}">
                    <a16:creationId xmlns:a16="http://schemas.microsoft.com/office/drawing/2014/main" id="{419BA359-2853-47FA-BF79-9C81FC353690}"/>
                  </a:ext>
                </a:extLst>
              </p:cNvPr>
              <p:cNvSpPr>
                <a:spLocks noChangeArrowheads="1"/>
              </p:cNvSpPr>
              <p:nvPr/>
            </p:nvSpPr>
            <p:spPr bwMode="auto">
              <a:xfrm>
                <a:off x="2544"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6" name="Oval 39">
                <a:extLst>
                  <a:ext uri="{FF2B5EF4-FFF2-40B4-BE49-F238E27FC236}">
                    <a16:creationId xmlns:a16="http://schemas.microsoft.com/office/drawing/2014/main" id="{FE6D8B58-FBA3-4F54-9286-EB78A10A1852}"/>
                  </a:ext>
                </a:extLst>
              </p:cNvPr>
              <p:cNvSpPr>
                <a:spLocks noChangeArrowheads="1"/>
              </p:cNvSpPr>
              <p:nvPr/>
            </p:nvSpPr>
            <p:spPr bwMode="auto">
              <a:xfrm>
                <a:off x="1872"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7" name="Oval 40">
                <a:extLst>
                  <a:ext uri="{FF2B5EF4-FFF2-40B4-BE49-F238E27FC236}">
                    <a16:creationId xmlns:a16="http://schemas.microsoft.com/office/drawing/2014/main" id="{8A927D77-61FC-4996-8E94-05B638145B36}"/>
                  </a:ext>
                </a:extLst>
              </p:cNvPr>
              <p:cNvSpPr>
                <a:spLocks noChangeArrowheads="1"/>
              </p:cNvSpPr>
              <p:nvPr/>
            </p:nvSpPr>
            <p:spPr bwMode="auto">
              <a:xfrm>
                <a:off x="1200"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8" name="Oval 41">
                <a:extLst>
                  <a:ext uri="{FF2B5EF4-FFF2-40B4-BE49-F238E27FC236}">
                    <a16:creationId xmlns:a16="http://schemas.microsoft.com/office/drawing/2014/main" id="{B95DFEA4-722D-4C27-A5D6-BAEA29A4B199}"/>
                  </a:ext>
                </a:extLst>
              </p:cNvPr>
              <p:cNvSpPr>
                <a:spLocks noChangeArrowheads="1"/>
              </p:cNvSpPr>
              <p:nvPr/>
            </p:nvSpPr>
            <p:spPr bwMode="auto">
              <a:xfrm>
                <a:off x="3888"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grpSp>
          <p:nvGrpSpPr>
            <p:cNvPr id="34" name="Group 42">
              <a:extLst>
                <a:ext uri="{FF2B5EF4-FFF2-40B4-BE49-F238E27FC236}">
                  <a16:creationId xmlns:a16="http://schemas.microsoft.com/office/drawing/2014/main" id="{6487C9B7-A7E8-4464-8096-8D1C6CD6724D}"/>
                </a:ext>
              </a:extLst>
            </p:cNvPr>
            <p:cNvGrpSpPr>
              <a:grpSpLocks/>
            </p:cNvGrpSpPr>
            <p:nvPr/>
          </p:nvGrpSpPr>
          <p:grpSpPr bwMode="auto">
            <a:xfrm>
              <a:off x="1632" y="2256"/>
              <a:ext cx="2928" cy="672"/>
              <a:chOff x="864" y="1536"/>
              <a:chExt cx="3840" cy="816"/>
            </a:xfrm>
          </p:grpSpPr>
          <p:sp>
            <p:nvSpPr>
              <p:cNvPr id="37" name="Oval 43">
                <a:extLst>
                  <a:ext uri="{FF2B5EF4-FFF2-40B4-BE49-F238E27FC236}">
                    <a16:creationId xmlns:a16="http://schemas.microsoft.com/office/drawing/2014/main" id="{E69217F8-E315-4ABC-BB4A-67D1D5E09F80}"/>
                  </a:ext>
                </a:extLst>
              </p:cNvPr>
              <p:cNvSpPr>
                <a:spLocks noChangeArrowheads="1"/>
              </p:cNvSpPr>
              <p:nvPr/>
            </p:nvSpPr>
            <p:spPr bwMode="auto">
              <a:xfrm>
                <a:off x="86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8" name="Oval 44">
                <a:extLst>
                  <a:ext uri="{FF2B5EF4-FFF2-40B4-BE49-F238E27FC236}">
                    <a16:creationId xmlns:a16="http://schemas.microsoft.com/office/drawing/2014/main" id="{20FD79E6-EC0A-4619-9CFD-D6DF2A820C64}"/>
                  </a:ext>
                </a:extLst>
              </p:cNvPr>
              <p:cNvSpPr>
                <a:spLocks noChangeArrowheads="1"/>
              </p:cNvSpPr>
              <p:nvPr/>
            </p:nvSpPr>
            <p:spPr bwMode="auto">
              <a:xfrm>
                <a:off x="2208"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9" name="Oval 45">
                <a:extLst>
                  <a:ext uri="{FF2B5EF4-FFF2-40B4-BE49-F238E27FC236}">
                    <a16:creationId xmlns:a16="http://schemas.microsoft.com/office/drawing/2014/main" id="{EE153282-7FBB-4BDB-BCCF-A4B72F5DD0E5}"/>
                  </a:ext>
                </a:extLst>
              </p:cNvPr>
              <p:cNvSpPr>
                <a:spLocks noChangeArrowheads="1"/>
              </p:cNvSpPr>
              <p:nvPr/>
            </p:nvSpPr>
            <p:spPr bwMode="auto">
              <a:xfrm>
                <a:off x="2880"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0" name="Oval 46">
                <a:extLst>
                  <a:ext uri="{FF2B5EF4-FFF2-40B4-BE49-F238E27FC236}">
                    <a16:creationId xmlns:a16="http://schemas.microsoft.com/office/drawing/2014/main" id="{75190DBD-80B0-4305-8346-C5D5716EA01B}"/>
                  </a:ext>
                </a:extLst>
              </p:cNvPr>
              <p:cNvSpPr>
                <a:spLocks noChangeArrowheads="1"/>
              </p:cNvSpPr>
              <p:nvPr/>
            </p:nvSpPr>
            <p:spPr bwMode="auto">
              <a:xfrm>
                <a:off x="1536"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1" name="Oval 47">
                <a:extLst>
                  <a:ext uri="{FF2B5EF4-FFF2-40B4-BE49-F238E27FC236}">
                    <a16:creationId xmlns:a16="http://schemas.microsoft.com/office/drawing/2014/main" id="{D79E3151-1252-44BB-AF37-CCA7F761AF42}"/>
                  </a:ext>
                </a:extLst>
              </p:cNvPr>
              <p:cNvSpPr>
                <a:spLocks noChangeArrowheads="1"/>
              </p:cNvSpPr>
              <p:nvPr/>
            </p:nvSpPr>
            <p:spPr bwMode="auto">
              <a:xfrm>
                <a:off x="3552"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2" name="Oval 48">
                <a:extLst>
                  <a:ext uri="{FF2B5EF4-FFF2-40B4-BE49-F238E27FC236}">
                    <a16:creationId xmlns:a16="http://schemas.microsoft.com/office/drawing/2014/main" id="{760283AC-1D9B-41F2-92A8-BA4E34980346}"/>
                  </a:ext>
                </a:extLst>
              </p:cNvPr>
              <p:cNvSpPr>
                <a:spLocks noChangeArrowheads="1"/>
              </p:cNvSpPr>
              <p:nvPr/>
            </p:nvSpPr>
            <p:spPr bwMode="auto">
              <a:xfrm>
                <a:off x="422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3" name="Oval 49">
                <a:extLst>
                  <a:ext uri="{FF2B5EF4-FFF2-40B4-BE49-F238E27FC236}">
                    <a16:creationId xmlns:a16="http://schemas.microsoft.com/office/drawing/2014/main" id="{972BCDFE-D6F8-468B-ADB0-D142E7CAA26C}"/>
                  </a:ext>
                </a:extLst>
              </p:cNvPr>
              <p:cNvSpPr>
                <a:spLocks noChangeArrowheads="1"/>
              </p:cNvSpPr>
              <p:nvPr/>
            </p:nvSpPr>
            <p:spPr bwMode="auto">
              <a:xfrm>
                <a:off x="3216"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4" name="Oval 50">
                <a:extLst>
                  <a:ext uri="{FF2B5EF4-FFF2-40B4-BE49-F238E27FC236}">
                    <a16:creationId xmlns:a16="http://schemas.microsoft.com/office/drawing/2014/main" id="{324E29FD-B776-456B-B601-592B3568238E}"/>
                  </a:ext>
                </a:extLst>
              </p:cNvPr>
              <p:cNvSpPr>
                <a:spLocks noChangeArrowheads="1"/>
              </p:cNvSpPr>
              <p:nvPr/>
            </p:nvSpPr>
            <p:spPr bwMode="auto">
              <a:xfrm>
                <a:off x="2544"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5" name="Oval 51">
                <a:extLst>
                  <a:ext uri="{FF2B5EF4-FFF2-40B4-BE49-F238E27FC236}">
                    <a16:creationId xmlns:a16="http://schemas.microsoft.com/office/drawing/2014/main" id="{2186FF1B-D5CB-45E4-86F0-2AC281BCCDDF}"/>
                  </a:ext>
                </a:extLst>
              </p:cNvPr>
              <p:cNvSpPr>
                <a:spLocks noChangeArrowheads="1"/>
              </p:cNvSpPr>
              <p:nvPr/>
            </p:nvSpPr>
            <p:spPr bwMode="auto">
              <a:xfrm>
                <a:off x="1872"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6" name="Oval 52">
                <a:extLst>
                  <a:ext uri="{FF2B5EF4-FFF2-40B4-BE49-F238E27FC236}">
                    <a16:creationId xmlns:a16="http://schemas.microsoft.com/office/drawing/2014/main" id="{2B77E6D9-7B51-4F2F-8636-68B849FB80F7}"/>
                  </a:ext>
                </a:extLst>
              </p:cNvPr>
              <p:cNvSpPr>
                <a:spLocks noChangeArrowheads="1"/>
              </p:cNvSpPr>
              <p:nvPr/>
            </p:nvSpPr>
            <p:spPr bwMode="auto">
              <a:xfrm>
                <a:off x="1200"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7" name="Oval 53">
                <a:extLst>
                  <a:ext uri="{FF2B5EF4-FFF2-40B4-BE49-F238E27FC236}">
                    <a16:creationId xmlns:a16="http://schemas.microsoft.com/office/drawing/2014/main" id="{5614ACAA-138A-4554-87DD-098A9C301D98}"/>
                  </a:ext>
                </a:extLst>
              </p:cNvPr>
              <p:cNvSpPr>
                <a:spLocks noChangeArrowheads="1"/>
              </p:cNvSpPr>
              <p:nvPr/>
            </p:nvSpPr>
            <p:spPr bwMode="auto">
              <a:xfrm>
                <a:off x="3888"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sp>
          <p:nvSpPr>
            <p:cNvPr id="35" name="AutoShape 54">
              <a:extLst>
                <a:ext uri="{FF2B5EF4-FFF2-40B4-BE49-F238E27FC236}">
                  <a16:creationId xmlns:a16="http://schemas.microsoft.com/office/drawing/2014/main" id="{BD0724F5-3BA1-44BE-BB5C-41F899C0F65E}"/>
                </a:ext>
              </a:extLst>
            </p:cNvPr>
            <p:cNvSpPr>
              <a:spLocks noChangeArrowheads="1"/>
            </p:cNvSpPr>
            <p:nvPr/>
          </p:nvSpPr>
          <p:spPr bwMode="auto">
            <a:xfrm>
              <a:off x="1200" y="2400"/>
              <a:ext cx="432" cy="240"/>
            </a:xfrm>
            <a:prstGeom prst="leftArrow">
              <a:avLst>
                <a:gd name="adj1" fmla="val 50000"/>
                <a:gd name="adj2" fmla="val 450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6" name="AutoShape 55">
              <a:extLst>
                <a:ext uri="{FF2B5EF4-FFF2-40B4-BE49-F238E27FC236}">
                  <a16:creationId xmlns:a16="http://schemas.microsoft.com/office/drawing/2014/main" id="{D9D7229B-940B-4F83-A5A6-27C369707C4D}"/>
                </a:ext>
              </a:extLst>
            </p:cNvPr>
            <p:cNvSpPr>
              <a:spLocks noChangeArrowheads="1"/>
            </p:cNvSpPr>
            <p:nvPr/>
          </p:nvSpPr>
          <p:spPr bwMode="auto">
            <a:xfrm>
              <a:off x="4896" y="1872"/>
              <a:ext cx="432" cy="240"/>
            </a:xfrm>
            <a:prstGeom prst="rightArrow">
              <a:avLst>
                <a:gd name="adj1" fmla="val 50000"/>
                <a:gd name="adj2" fmla="val 450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grpSp>
        <p:nvGrpSpPr>
          <p:cNvPr id="59" name="Group 56">
            <a:extLst>
              <a:ext uri="{FF2B5EF4-FFF2-40B4-BE49-F238E27FC236}">
                <a16:creationId xmlns:a16="http://schemas.microsoft.com/office/drawing/2014/main" id="{BB412199-7586-4529-B712-EB5A4F75B0A6}"/>
              </a:ext>
            </a:extLst>
          </p:cNvPr>
          <p:cNvGrpSpPr>
            <a:grpSpLocks/>
          </p:cNvGrpSpPr>
          <p:nvPr>
            <p:custDataLst>
              <p:tags r:id="rId5"/>
            </p:custDataLst>
          </p:nvPr>
        </p:nvGrpSpPr>
        <p:grpSpPr bwMode="auto">
          <a:xfrm>
            <a:off x="3402978" y="4988713"/>
            <a:ext cx="4968875" cy="1136650"/>
            <a:chOff x="1296" y="3072"/>
            <a:chExt cx="4320" cy="1248"/>
          </a:xfrm>
        </p:grpSpPr>
        <p:grpSp>
          <p:nvGrpSpPr>
            <p:cNvPr id="60" name="Group 57">
              <a:extLst>
                <a:ext uri="{FF2B5EF4-FFF2-40B4-BE49-F238E27FC236}">
                  <a16:creationId xmlns:a16="http://schemas.microsoft.com/office/drawing/2014/main" id="{046A2B71-7231-4730-94B4-22B6D98CCBC8}"/>
                </a:ext>
              </a:extLst>
            </p:cNvPr>
            <p:cNvGrpSpPr>
              <a:grpSpLocks/>
            </p:cNvGrpSpPr>
            <p:nvPr/>
          </p:nvGrpSpPr>
          <p:grpSpPr bwMode="auto">
            <a:xfrm>
              <a:off x="1728" y="3648"/>
              <a:ext cx="2928" cy="672"/>
              <a:chOff x="864" y="1536"/>
              <a:chExt cx="3840" cy="816"/>
            </a:xfrm>
          </p:grpSpPr>
          <p:sp>
            <p:nvSpPr>
              <p:cNvPr id="75" name="Oval 58">
                <a:extLst>
                  <a:ext uri="{FF2B5EF4-FFF2-40B4-BE49-F238E27FC236}">
                    <a16:creationId xmlns:a16="http://schemas.microsoft.com/office/drawing/2014/main" id="{EC1B0F69-5917-48BD-864E-BF173CB20A10}"/>
                  </a:ext>
                </a:extLst>
              </p:cNvPr>
              <p:cNvSpPr>
                <a:spLocks noChangeArrowheads="1"/>
              </p:cNvSpPr>
              <p:nvPr/>
            </p:nvSpPr>
            <p:spPr bwMode="auto">
              <a:xfrm>
                <a:off x="86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76" name="Oval 59">
                <a:extLst>
                  <a:ext uri="{FF2B5EF4-FFF2-40B4-BE49-F238E27FC236}">
                    <a16:creationId xmlns:a16="http://schemas.microsoft.com/office/drawing/2014/main" id="{89742981-1B35-4D34-9CAA-599278344F0D}"/>
                  </a:ext>
                </a:extLst>
              </p:cNvPr>
              <p:cNvSpPr>
                <a:spLocks noChangeArrowheads="1"/>
              </p:cNvSpPr>
              <p:nvPr/>
            </p:nvSpPr>
            <p:spPr bwMode="auto">
              <a:xfrm>
                <a:off x="2208"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77" name="Oval 60">
                <a:extLst>
                  <a:ext uri="{FF2B5EF4-FFF2-40B4-BE49-F238E27FC236}">
                    <a16:creationId xmlns:a16="http://schemas.microsoft.com/office/drawing/2014/main" id="{1A2350E0-0530-4E00-8630-124A403A2407}"/>
                  </a:ext>
                </a:extLst>
              </p:cNvPr>
              <p:cNvSpPr>
                <a:spLocks noChangeArrowheads="1"/>
              </p:cNvSpPr>
              <p:nvPr/>
            </p:nvSpPr>
            <p:spPr bwMode="auto">
              <a:xfrm>
                <a:off x="2880"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78" name="Oval 61">
                <a:extLst>
                  <a:ext uri="{FF2B5EF4-FFF2-40B4-BE49-F238E27FC236}">
                    <a16:creationId xmlns:a16="http://schemas.microsoft.com/office/drawing/2014/main" id="{E911196D-3080-4B85-85EC-133463A1B453}"/>
                  </a:ext>
                </a:extLst>
              </p:cNvPr>
              <p:cNvSpPr>
                <a:spLocks noChangeArrowheads="1"/>
              </p:cNvSpPr>
              <p:nvPr/>
            </p:nvSpPr>
            <p:spPr bwMode="auto">
              <a:xfrm>
                <a:off x="1536"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79" name="Oval 62">
                <a:extLst>
                  <a:ext uri="{FF2B5EF4-FFF2-40B4-BE49-F238E27FC236}">
                    <a16:creationId xmlns:a16="http://schemas.microsoft.com/office/drawing/2014/main" id="{64C869EC-67CF-4972-A440-EA0F634B5C30}"/>
                  </a:ext>
                </a:extLst>
              </p:cNvPr>
              <p:cNvSpPr>
                <a:spLocks noChangeArrowheads="1"/>
              </p:cNvSpPr>
              <p:nvPr/>
            </p:nvSpPr>
            <p:spPr bwMode="auto">
              <a:xfrm>
                <a:off x="3552"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80" name="Oval 63">
                <a:extLst>
                  <a:ext uri="{FF2B5EF4-FFF2-40B4-BE49-F238E27FC236}">
                    <a16:creationId xmlns:a16="http://schemas.microsoft.com/office/drawing/2014/main" id="{08AF366F-2380-4C34-943B-6FB544DA90DC}"/>
                  </a:ext>
                </a:extLst>
              </p:cNvPr>
              <p:cNvSpPr>
                <a:spLocks noChangeArrowheads="1"/>
              </p:cNvSpPr>
              <p:nvPr/>
            </p:nvSpPr>
            <p:spPr bwMode="auto">
              <a:xfrm>
                <a:off x="422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81" name="Oval 64">
                <a:extLst>
                  <a:ext uri="{FF2B5EF4-FFF2-40B4-BE49-F238E27FC236}">
                    <a16:creationId xmlns:a16="http://schemas.microsoft.com/office/drawing/2014/main" id="{DDC74793-2E08-47FD-93B4-B2D0A1F11885}"/>
                  </a:ext>
                </a:extLst>
              </p:cNvPr>
              <p:cNvSpPr>
                <a:spLocks noChangeArrowheads="1"/>
              </p:cNvSpPr>
              <p:nvPr/>
            </p:nvSpPr>
            <p:spPr bwMode="auto">
              <a:xfrm>
                <a:off x="3216"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82" name="Oval 65">
                <a:extLst>
                  <a:ext uri="{FF2B5EF4-FFF2-40B4-BE49-F238E27FC236}">
                    <a16:creationId xmlns:a16="http://schemas.microsoft.com/office/drawing/2014/main" id="{5333088E-7FAD-42B9-937E-33E5C94BCA4D}"/>
                  </a:ext>
                </a:extLst>
              </p:cNvPr>
              <p:cNvSpPr>
                <a:spLocks noChangeArrowheads="1"/>
              </p:cNvSpPr>
              <p:nvPr/>
            </p:nvSpPr>
            <p:spPr bwMode="auto">
              <a:xfrm>
                <a:off x="2544"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83" name="Oval 66">
                <a:extLst>
                  <a:ext uri="{FF2B5EF4-FFF2-40B4-BE49-F238E27FC236}">
                    <a16:creationId xmlns:a16="http://schemas.microsoft.com/office/drawing/2014/main" id="{53120862-EFAE-444F-BBDA-FD4C55CBF995}"/>
                  </a:ext>
                </a:extLst>
              </p:cNvPr>
              <p:cNvSpPr>
                <a:spLocks noChangeArrowheads="1"/>
              </p:cNvSpPr>
              <p:nvPr/>
            </p:nvSpPr>
            <p:spPr bwMode="auto">
              <a:xfrm>
                <a:off x="1872"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84" name="Oval 67">
                <a:extLst>
                  <a:ext uri="{FF2B5EF4-FFF2-40B4-BE49-F238E27FC236}">
                    <a16:creationId xmlns:a16="http://schemas.microsoft.com/office/drawing/2014/main" id="{3BC82083-2665-4987-811D-A78C7110F39F}"/>
                  </a:ext>
                </a:extLst>
              </p:cNvPr>
              <p:cNvSpPr>
                <a:spLocks noChangeArrowheads="1"/>
              </p:cNvSpPr>
              <p:nvPr/>
            </p:nvSpPr>
            <p:spPr bwMode="auto">
              <a:xfrm>
                <a:off x="1200"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85" name="Oval 68">
                <a:extLst>
                  <a:ext uri="{FF2B5EF4-FFF2-40B4-BE49-F238E27FC236}">
                    <a16:creationId xmlns:a16="http://schemas.microsoft.com/office/drawing/2014/main" id="{9B67E8B5-8D74-4574-95E3-9619A047660D}"/>
                  </a:ext>
                </a:extLst>
              </p:cNvPr>
              <p:cNvSpPr>
                <a:spLocks noChangeArrowheads="1"/>
              </p:cNvSpPr>
              <p:nvPr/>
            </p:nvSpPr>
            <p:spPr bwMode="auto">
              <a:xfrm>
                <a:off x="3888"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grpSp>
          <p:nvGrpSpPr>
            <p:cNvPr id="61" name="Group 69">
              <a:extLst>
                <a:ext uri="{FF2B5EF4-FFF2-40B4-BE49-F238E27FC236}">
                  <a16:creationId xmlns:a16="http://schemas.microsoft.com/office/drawing/2014/main" id="{E4321AA8-487C-422D-89D8-A3B6F0DE4C90}"/>
                </a:ext>
              </a:extLst>
            </p:cNvPr>
            <p:cNvGrpSpPr>
              <a:grpSpLocks/>
            </p:cNvGrpSpPr>
            <p:nvPr/>
          </p:nvGrpSpPr>
          <p:grpSpPr bwMode="auto">
            <a:xfrm>
              <a:off x="2256" y="3072"/>
              <a:ext cx="2928" cy="672"/>
              <a:chOff x="864" y="1536"/>
              <a:chExt cx="3840" cy="816"/>
            </a:xfrm>
          </p:grpSpPr>
          <p:sp>
            <p:nvSpPr>
              <p:cNvPr id="64" name="Oval 70">
                <a:extLst>
                  <a:ext uri="{FF2B5EF4-FFF2-40B4-BE49-F238E27FC236}">
                    <a16:creationId xmlns:a16="http://schemas.microsoft.com/office/drawing/2014/main" id="{ECD464C8-5364-4062-8050-8E1AB72C624A}"/>
                  </a:ext>
                </a:extLst>
              </p:cNvPr>
              <p:cNvSpPr>
                <a:spLocks noChangeArrowheads="1"/>
              </p:cNvSpPr>
              <p:nvPr/>
            </p:nvSpPr>
            <p:spPr bwMode="auto">
              <a:xfrm>
                <a:off x="86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65" name="Oval 71">
                <a:extLst>
                  <a:ext uri="{FF2B5EF4-FFF2-40B4-BE49-F238E27FC236}">
                    <a16:creationId xmlns:a16="http://schemas.microsoft.com/office/drawing/2014/main" id="{69BAE333-5E08-405B-818F-5125AD68A1A9}"/>
                  </a:ext>
                </a:extLst>
              </p:cNvPr>
              <p:cNvSpPr>
                <a:spLocks noChangeArrowheads="1"/>
              </p:cNvSpPr>
              <p:nvPr/>
            </p:nvSpPr>
            <p:spPr bwMode="auto">
              <a:xfrm>
                <a:off x="2208"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66" name="Oval 72">
                <a:extLst>
                  <a:ext uri="{FF2B5EF4-FFF2-40B4-BE49-F238E27FC236}">
                    <a16:creationId xmlns:a16="http://schemas.microsoft.com/office/drawing/2014/main" id="{6CE35F29-B38C-485A-857B-6B730452E5AE}"/>
                  </a:ext>
                </a:extLst>
              </p:cNvPr>
              <p:cNvSpPr>
                <a:spLocks noChangeArrowheads="1"/>
              </p:cNvSpPr>
              <p:nvPr/>
            </p:nvSpPr>
            <p:spPr bwMode="auto">
              <a:xfrm>
                <a:off x="2880"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67" name="Oval 73">
                <a:extLst>
                  <a:ext uri="{FF2B5EF4-FFF2-40B4-BE49-F238E27FC236}">
                    <a16:creationId xmlns:a16="http://schemas.microsoft.com/office/drawing/2014/main" id="{2A7A1CF8-F418-4AB0-AC8D-96835D330FC0}"/>
                  </a:ext>
                </a:extLst>
              </p:cNvPr>
              <p:cNvSpPr>
                <a:spLocks noChangeArrowheads="1"/>
              </p:cNvSpPr>
              <p:nvPr/>
            </p:nvSpPr>
            <p:spPr bwMode="auto">
              <a:xfrm>
                <a:off x="1536"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68" name="Oval 74">
                <a:extLst>
                  <a:ext uri="{FF2B5EF4-FFF2-40B4-BE49-F238E27FC236}">
                    <a16:creationId xmlns:a16="http://schemas.microsoft.com/office/drawing/2014/main" id="{9BF05160-F13A-402C-A629-EBEE77B8DB9E}"/>
                  </a:ext>
                </a:extLst>
              </p:cNvPr>
              <p:cNvSpPr>
                <a:spLocks noChangeArrowheads="1"/>
              </p:cNvSpPr>
              <p:nvPr/>
            </p:nvSpPr>
            <p:spPr bwMode="auto">
              <a:xfrm>
                <a:off x="3552"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69" name="Oval 75">
                <a:extLst>
                  <a:ext uri="{FF2B5EF4-FFF2-40B4-BE49-F238E27FC236}">
                    <a16:creationId xmlns:a16="http://schemas.microsoft.com/office/drawing/2014/main" id="{36572C07-30D7-4B4B-9D5A-8B44EC3955BD}"/>
                  </a:ext>
                </a:extLst>
              </p:cNvPr>
              <p:cNvSpPr>
                <a:spLocks noChangeArrowheads="1"/>
              </p:cNvSpPr>
              <p:nvPr/>
            </p:nvSpPr>
            <p:spPr bwMode="auto">
              <a:xfrm>
                <a:off x="422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70" name="Oval 76">
                <a:extLst>
                  <a:ext uri="{FF2B5EF4-FFF2-40B4-BE49-F238E27FC236}">
                    <a16:creationId xmlns:a16="http://schemas.microsoft.com/office/drawing/2014/main" id="{71DE01EE-2939-41F2-8567-369585170BEE}"/>
                  </a:ext>
                </a:extLst>
              </p:cNvPr>
              <p:cNvSpPr>
                <a:spLocks noChangeArrowheads="1"/>
              </p:cNvSpPr>
              <p:nvPr/>
            </p:nvSpPr>
            <p:spPr bwMode="auto">
              <a:xfrm>
                <a:off x="3216"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71" name="Oval 77">
                <a:extLst>
                  <a:ext uri="{FF2B5EF4-FFF2-40B4-BE49-F238E27FC236}">
                    <a16:creationId xmlns:a16="http://schemas.microsoft.com/office/drawing/2014/main" id="{502DEFFC-EB71-4094-8FA9-3456F9004089}"/>
                  </a:ext>
                </a:extLst>
              </p:cNvPr>
              <p:cNvSpPr>
                <a:spLocks noChangeArrowheads="1"/>
              </p:cNvSpPr>
              <p:nvPr/>
            </p:nvSpPr>
            <p:spPr bwMode="auto">
              <a:xfrm>
                <a:off x="2544"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72" name="Oval 78">
                <a:extLst>
                  <a:ext uri="{FF2B5EF4-FFF2-40B4-BE49-F238E27FC236}">
                    <a16:creationId xmlns:a16="http://schemas.microsoft.com/office/drawing/2014/main" id="{A1AA65D0-1667-4DB6-A272-A83E8E3F9632}"/>
                  </a:ext>
                </a:extLst>
              </p:cNvPr>
              <p:cNvSpPr>
                <a:spLocks noChangeArrowheads="1"/>
              </p:cNvSpPr>
              <p:nvPr/>
            </p:nvSpPr>
            <p:spPr bwMode="auto">
              <a:xfrm>
                <a:off x="1872"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73" name="Oval 79">
                <a:extLst>
                  <a:ext uri="{FF2B5EF4-FFF2-40B4-BE49-F238E27FC236}">
                    <a16:creationId xmlns:a16="http://schemas.microsoft.com/office/drawing/2014/main" id="{1DD7F190-52AD-4E79-8999-787ECDE9E213}"/>
                  </a:ext>
                </a:extLst>
              </p:cNvPr>
              <p:cNvSpPr>
                <a:spLocks noChangeArrowheads="1"/>
              </p:cNvSpPr>
              <p:nvPr/>
            </p:nvSpPr>
            <p:spPr bwMode="auto">
              <a:xfrm>
                <a:off x="1200"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74" name="Oval 80">
                <a:extLst>
                  <a:ext uri="{FF2B5EF4-FFF2-40B4-BE49-F238E27FC236}">
                    <a16:creationId xmlns:a16="http://schemas.microsoft.com/office/drawing/2014/main" id="{117E5016-D53B-4B92-87A5-CBDB651D7B53}"/>
                  </a:ext>
                </a:extLst>
              </p:cNvPr>
              <p:cNvSpPr>
                <a:spLocks noChangeArrowheads="1"/>
              </p:cNvSpPr>
              <p:nvPr/>
            </p:nvSpPr>
            <p:spPr bwMode="auto">
              <a:xfrm>
                <a:off x="3888"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sp>
          <p:nvSpPr>
            <p:cNvPr id="62" name="AutoShape 81">
              <a:extLst>
                <a:ext uri="{FF2B5EF4-FFF2-40B4-BE49-F238E27FC236}">
                  <a16:creationId xmlns:a16="http://schemas.microsoft.com/office/drawing/2014/main" id="{E0728802-D164-415F-969F-09D871B2856C}"/>
                </a:ext>
              </a:extLst>
            </p:cNvPr>
            <p:cNvSpPr>
              <a:spLocks noChangeArrowheads="1"/>
            </p:cNvSpPr>
            <p:nvPr/>
          </p:nvSpPr>
          <p:spPr bwMode="auto">
            <a:xfrm>
              <a:off x="1296" y="3936"/>
              <a:ext cx="432" cy="240"/>
            </a:xfrm>
            <a:prstGeom prst="leftArrow">
              <a:avLst>
                <a:gd name="adj1" fmla="val 50000"/>
                <a:gd name="adj2" fmla="val 450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63" name="AutoShape 82">
              <a:extLst>
                <a:ext uri="{FF2B5EF4-FFF2-40B4-BE49-F238E27FC236}">
                  <a16:creationId xmlns:a16="http://schemas.microsoft.com/office/drawing/2014/main" id="{BAF78707-AA5B-4F38-81F2-762D1AC886EB}"/>
                </a:ext>
              </a:extLst>
            </p:cNvPr>
            <p:cNvSpPr>
              <a:spLocks noChangeArrowheads="1"/>
            </p:cNvSpPr>
            <p:nvPr/>
          </p:nvSpPr>
          <p:spPr bwMode="auto">
            <a:xfrm>
              <a:off x="5184" y="3264"/>
              <a:ext cx="432" cy="240"/>
            </a:xfrm>
            <a:prstGeom prst="rightArrow">
              <a:avLst>
                <a:gd name="adj1" fmla="val 50000"/>
                <a:gd name="adj2" fmla="val 450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sp>
        <p:nvSpPr>
          <p:cNvPr id="86" name="Text Box 83">
            <a:extLst>
              <a:ext uri="{FF2B5EF4-FFF2-40B4-BE49-F238E27FC236}">
                <a16:creationId xmlns:a16="http://schemas.microsoft.com/office/drawing/2014/main" id="{2C8C40EA-4805-43AF-810A-8B9960E42836}"/>
              </a:ext>
            </a:extLst>
          </p:cNvPr>
          <p:cNvSpPr txBox="1">
            <a:spLocks noChangeArrowheads="1"/>
          </p:cNvSpPr>
          <p:nvPr>
            <p:custDataLst>
              <p:tags r:id="rId6"/>
            </p:custDataLst>
          </p:nvPr>
        </p:nvSpPr>
        <p:spPr bwMode="auto">
          <a:xfrm>
            <a:off x="1928239" y="1302687"/>
            <a:ext cx="470000" cy="707886"/>
          </a:xfrm>
          <a:prstGeom prst="rect">
            <a:avLst/>
          </a:prstGeom>
          <a:noFill/>
          <a:ln w="12700">
            <a:noFill/>
            <a:miter lim="800000"/>
            <a:headEnd type="none" w="sm" len="sm"/>
            <a:tailEnd type="none" w="sm" len="sm"/>
          </a:ln>
          <a:effectLst/>
        </p:spPr>
        <p:txBody>
          <a:bodyPr wrap="none">
            <a:spAutoFit/>
          </a:bodyPr>
          <a:lstStyle/>
          <a:p>
            <a:pPr eaLnBrk="0" hangingPunct="0">
              <a:defRPr/>
            </a:pPr>
            <a:r>
              <a:rPr lang="fr-FR" sz="40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1</a:t>
            </a:r>
            <a:endParaRPr lang="fr-FR" sz="4000" dirty="0">
              <a:solidFill>
                <a:schemeClr val="accent1"/>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87" name="Text Box 84">
            <a:extLst>
              <a:ext uri="{FF2B5EF4-FFF2-40B4-BE49-F238E27FC236}">
                <a16:creationId xmlns:a16="http://schemas.microsoft.com/office/drawing/2014/main" id="{50DF6CD6-B134-4E5D-9130-E2E1F1234E64}"/>
              </a:ext>
            </a:extLst>
          </p:cNvPr>
          <p:cNvSpPr txBox="1">
            <a:spLocks noChangeArrowheads="1"/>
          </p:cNvSpPr>
          <p:nvPr>
            <p:custDataLst>
              <p:tags r:id="rId7"/>
            </p:custDataLst>
          </p:nvPr>
        </p:nvSpPr>
        <p:spPr bwMode="auto">
          <a:xfrm>
            <a:off x="1927671" y="3071881"/>
            <a:ext cx="470000" cy="707886"/>
          </a:xfrm>
          <a:prstGeom prst="rect">
            <a:avLst/>
          </a:prstGeom>
          <a:noFill/>
          <a:ln w="12700">
            <a:noFill/>
            <a:miter lim="800000"/>
            <a:headEnd type="none" w="sm" len="sm"/>
            <a:tailEnd type="none" w="sm" len="sm"/>
          </a:ln>
          <a:effectLst/>
        </p:spPr>
        <p:txBody>
          <a:bodyPr wrap="none">
            <a:spAutoFit/>
          </a:bodyPr>
          <a:lstStyle/>
          <a:p>
            <a:pPr eaLnBrk="0" hangingPunct="0">
              <a:defRPr/>
            </a:pPr>
            <a:r>
              <a:rPr lang="fr-FR" sz="40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2</a:t>
            </a:r>
            <a:endParaRPr lang="fr-FR" sz="4000" b="1" dirty="0">
              <a:solidFill>
                <a:schemeClr val="accent1"/>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88" name="Text Box 85">
            <a:extLst>
              <a:ext uri="{FF2B5EF4-FFF2-40B4-BE49-F238E27FC236}">
                <a16:creationId xmlns:a16="http://schemas.microsoft.com/office/drawing/2014/main" id="{05102EC7-85FA-4190-BD15-938FD2A2B4DF}"/>
              </a:ext>
            </a:extLst>
          </p:cNvPr>
          <p:cNvSpPr txBox="1">
            <a:spLocks noChangeArrowheads="1"/>
          </p:cNvSpPr>
          <p:nvPr>
            <p:custDataLst>
              <p:tags r:id="rId8"/>
            </p:custDataLst>
          </p:nvPr>
        </p:nvSpPr>
        <p:spPr bwMode="auto">
          <a:xfrm>
            <a:off x="1936984" y="5130420"/>
            <a:ext cx="470000" cy="707886"/>
          </a:xfrm>
          <a:prstGeom prst="rect">
            <a:avLst/>
          </a:prstGeom>
          <a:noFill/>
          <a:ln w="12700">
            <a:noFill/>
            <a:miter lim="800000"/>
            <a:headEnd type="none" w="sm" len="sm"/>
            <a:tailEnd type="none" w="sm" len="sm"/>
          </a:ln>
        </p:spPr>
        <p:txBody>
          <a:bodyPr wrap="none">
            <a:spAutoFit/>
          </a:bodyPr>
          <a:lstStyle/>
          <a:p>
            <a:pPr eaLnBrk="0" hangingPunct="0"/>
            <a:r>
              <a:rPr lang="fr-FR" sz="40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3</a:t>
            </a:r>
            <a:endParaRPr lang="fr-FR" sz="4000" b="1" dirty="0">
              <a:solidFill>
                <a:schemeClr val="accent1"/>
              </a:solidFill>
              <a:latin typeface="Arial" panose="020B0604020202020204" pitchFamily="34" charset="0"/>
              <a:cs typeface="Arial" panose="020B0604020202020204" pitchFamily="34" charset="0"/>
            </a:endParaRPr>
          </a:p>
        </p:txBody>
      </p:sp>
      <p:sp>
        <p:nvSpPr>
          <p:cNvPr id="89" name="Text Box 86">
            <a:extLst>
              <a:ext uri="{FF2B5EF4-FFF2-40B4-BE49-F238E27FC236}">
                <a16:creationId xmlns:a16="http://schemas.microsoft.com/office/drawing/2014/main" id="{F8A91F47-D8DA-42E1-ABB8-D396CF5C9162}"/>
              </a:ext>
            </a:extLst>
          </p:cNvPr>
          <p:cNvSpPr txBox="1">
            <a:spLocks noChangeArrowheads="1"/>
          </p:cNvSpPr>
          <p:nvPr>
            <p:custDataLst>
              <p:tags r:id="rId9"/>
            </p:custDataLst>
          </p:nvPr>
        </p:nvSpPr>
        <p:spPr bwMode="auto">
          <a:xfrm>
            <a:off x="3215746" y="2332854"/>
            <a:ext cx="4051914" cy="369332"/>
          </a:xfrm>
          <a:prstGeom prst="rect">
            <a:avLst/>
          </a:prstGeom>
          <a:solidFill>
            <a:srgbClr val="DDFDFF"/>
          </a:solidFill>
          <a:ln w="28575">
            <a:noFill/>
            <a:miter lim="800000"/>
            <a:headEnd type="none" w="sm" len="sm"/>
            <a:tailEnd type="none" w="sm" len="sm"/>
          </a:ln>
          <a:effectLst/>
        </p:spPr>
        <p:txBody>
          <a:bodyPr wrap="square">
            <a:spAutoFit/>
          </a:bodyPr>
          <a:lstStyle/>
          <a:p>
            <a:pPr eaLnBrk="0" hangingPunct="0">
              <a:defRPr/>
            </a:pPr>
            <a:r>
              <a:rPr lang="fr-FR" dirty="0">
                <a:effectLst>
                  <a:outerShdw blurRad="38100" dist="38100" dir="2700000" algn="tl">
                    <a:srgbClr val="C0C0C0"/>
                  </a:outerShdw>
                </a:effectLst>
                <a:latin typeface="Univers Condensed Light" panose="020B0306020202040204"/>
                <a:cs typeface="Arial" panose="020B0604020202020204" pitchFamily="34" charset="0"/>
              </a:rPr>
              <a:t>Une force est appliquée.</a:t>
            </a:r>
          </a:p>
        </p:txBody>
      </p:sp>
      <p:sp>
        <p:nvSpPr>
          <p:cNvPr id="90" name="Text Box 87">
            <a:extLst>
              <a:ext uri="{FF2B5EF4-FFF2-40B4-BE49-F238E27FC236}">
                <a16:creationId xmlns:a16="http://schemas.microsoft.com/office/drawing/2014/main" id="{AFED59B2-7488-4B7E-9938-B4B96E612F09}"/>
              </a:ext>
            </a:extLst>
          </p:cNvPr>
          <p:cNvSpPr txBox="1">
            <a:spLocks noChangeArrowheads="1"/>
          </p:cNvSpPr>
          <p:nvPr>
            <p:custDataLst>
              <p:tags r:id="rId10"/>
            </p:custDataLst>
          </p:nvPr>
        </p:nvSpPr>
        <p:spPr bwMode="auto">
          <a:xfrm>
            <a:off x="3234373" y="4365921"/>
            <a:ext cx="8512150" cy="646331"/>
          </a:xfrm>
          <a:prstGeom prst="rect">
            <a:avLst/>
          </a:prstGeom>
          <a:solidFill>
            <a:srgbClr val="DDFDFF"/>
          </a:solidFill>
          <a:ln w="28575">
            <a:noFill/>
            <a:miter lim="800000"/>
            <a:headEnd type="none" w="sm" len="sm"/>
            <a:tailEnd type="none" w="sm" len="sm"/>
          </a:ln>
        </p:spPr>
        <p:txBody>
          <a:bodyPr wrap="square">
            <a:spAutoFit/>
          </a:bodyPr>
          <a:lstStyle/>
          <a:p>
            <a:pPr eaLnBrk="0" hangingPunct="0"/>
            <a:r>
              <a:rPr lang="fr-CA" dirty="0">
                <a:latin typeface="Univers Condensed Light" panose="020B0306020202040204"/>
                <a:cs typeface="Arial" panose="020B0604020202020204" pitchFamily="34" charset="0"/>
              </a:rPr>
              <a:t>La déformation se fait par glissements de plans atomiques </a:t>
            </a:r>
            <a:r>
              <a:rPr lang="fr-CA" b="1" dirty="0">
                <a:latin typeface="Univers Condensed Light" panose="020B0306020202040204"/>
                <a:cs typeface="Arial" panose="020B0604020202020204" pitchFamily="34" charset="0"/>
              </a:rPr>
              <a:t>denses</a:t>
            </a:r>
            <a:r>
              <a:rPr lang="fr-CA" dirty="0">
                <a:latin typeface="Univers Condensed Light" panose="020B0306020202040204"/>
                <a:cs typeface="Arial" panose="020B0604020202020204" pitchFamily="34" charset="0"/>
              </a:rPr>
              <a:t> les uns sur les autres. Tant que les atomes restent en contact, leur lien ne se brise pas.</a:t>
            </a:r>
          </a:p>
        </p:txBody>
      </p:sp>
      <p:grpSp>
        <p:nvGrpSpPr>
          <p:cNvPr id="91" name="Group 88">
            <a:extLst>
              <a:ext uri="{FF2B5EF4-FFF2-40B4-BE49-F238E27FC236}">
                <a16:creationId xmlns:a16="http://schemas.microsoft.com/office/drawing/2014/main" id="{12139BA8-2FCF-42FC-BFC7-24387050C669}"/>
              </a:ext>
            </a:extLst>
          </p:cNvPr>
          <p:cNvGrpSpPr>
            <a:grpSpLocks/>
          </p:cNvGrpSpPr>
          <p:nvPr>
            <p:custDataLst>
              <p:tags r:id="rId11"/>
            </p:custDataLst>
          </p:nvPr>
        </p:nvGrpSpPr>
        <p:grpSpPr bwMode="auto">
          <a:xfrm>
            <a:off x="7284461" y="6088927"/>
            <a:ext cx="762000" cy="152400"/>
            <a:chOff x="4416" y="3936"/>
            <a:chExt cx="480" cy="96"/>
          </a:xfrm>
        </p:grpSpPr>
        <p:sp>
          <p:nvSpPr>
            <p:cNvPr id="92" name="Line 89">
              <a:extLst>
                <a:ext uri="{FF2B5EF4-FFF2-40B4-BE49-F238E27FC236}">
                  <a16:creationId xmlns:a16="http://schemas.microsoft.com/office/drawing/2014/main" id="{578552E8-B796-4F9E-AC84-CAC561C19315}"/>
                </a:ext>
              </a:extLst>
            </p:cNvPr>
            <p:cNvSpPr>
              <a:spLocks noChangeShapeType="1"/>
            </p:cNvSpPr>
            <p:nvPr/>
          </p:nvSpPr>
          <p:spPr bwMode="auto">
            <a:xfrm>
              <a:off x="4416" y="3984"/>
              <a:ext cx="480" cy="0"/>
            </a:xfrm>
            <a:prstGeom prst="line">
              <a:avLst/>
            </a:prstGeom>
            <a:noFill/>
            <a:ln w="57150">
              <a:solidFill>
                <a:schemeClr val="accent1">
                  <a:lumMod val="75000"/>
                </a:schemeClr>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93" name="Line 90">
              <a:extLst>
                <a:ext uri="{FF2B5EF4-FFF2-40B4-BE49-F238E27FC236}">
                  <a16:creationId xmlns:a16="http://schemas.microsoft.com/office/drawing/2014/main" id="{179A2B80-22BE-4508-A292-C4A7671C5D9D}"/>
                </a:ext>
              </a:extLst>
            </p:cNvPr>
            <p:cNvSpPr>
              <a:spLocks noChangeShapeType="1"/>
            </p:cNvSpPr>
            <p:nvPr/>
          </p:nvSpPr>
          <p:spPr bwMode="auto">
            <a:xfrm>
              <a:off x="4896" y="3936"/>
              <a:ext cx="0" cy="96"/>
            </a:xfrm>
            <a:prstGeom prst="line">
              <a:avLst/>
            </a:prstGeom>
            <a:noFill/>
            <a:ln w="57150">
              <a:solidFill>
                <a:schemeClr val="accent1">
                  <a:lumMod val="75000"/>
                </a:schemeClr>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94" name="Line 91">
              <a:extLst>
                <a:ext uri="{FF2B5EF4-FFF2-40B4-BE49-F238E27FC236}">
                  <a16:creationId xmlns:a16="http://schemas.microsoft.com/office/drawing/2014/main" id="{B4F88061-93C2-40A2-AB64-96BD63559BC5}"/>
                </a:ext>
              </a:extLst>
            </p:cNvPr>
            <p:cNvSpPr>
              <a:spLocks noChangeShapeType="1"/>
            </p:cNvSpPr>
            <p:nvPr/>
          </p:nvSpPr>
          <p:spPr bwMode="auto">
            <a:xfrm>
              <a:off x="4416" y="3936"/>
              <a:ext cx="0" cy="96"/>
            </a:xfrm>
            <a:prstGeom prst="line">
              <a:avLst/>
            </a:prstGeom>
            <a:noFill/>
            <a:ln w="57150">
              <a:solidFill>
                <a:schemeClr val="accent1">
                  <a:lumMod val="75000"/>
                </a:schemeClr>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sp>
        <p:nvSpPr>
          <p:cNvPr id="95" name="Espace réservé du pied de page 2"/>
          <p:cNvSpPr>
            <a:spLocks noGrp="1"/>
          </p:cNvSpPr>
          <p:nvPr>
            <p:ph type="ftr" sz="quarter" idx="11"/>
            <p:custDataLst>
              <p:tags r:id="rId12"/>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16509956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custDataLst>
              <p:tags r:id="rId1"/>
            </p:custDataLst>
          </p:nvPr>
        </p:nvSpPr>
        <p:spPr/>
        <p:txBody>
          <a:bodyPr/>
          <a:lstStyle/>
          <a:p>
            <a:fld id="{8173FE73-E7F9-44B7-87F5-6AC5E8E140C8}" type="slidenum">
              <a:rPr lang="fr-CA" smtClean="0"/>
              <a:pPr/>
              <a:t>110</a:t>
            </a:fld>
            <a:endParaRPr lang="fr-CA"/>
          </a:p>
        </p:txBody>
      </p:sp>
      <p:sp>
        <p:nvSpPr>
          <p:cNvPr id="738310" name="Rectangle 6"/>
          <p:cNvSpPr>
            <a:spLocks noGrp="1" noChangeArrowheads="1"/>
          </p:cNvSpPr>
          <p:nvPr>
            <p:ph type="body" idx="1"/>
            <p:custDataLst>
              <p:tags r:id="rId2"/>
            </p:custDataLst>
          </p:nvPr>
        </p:nvSpPr>
        <p:spPr>
          <a:xfrm>
            <a:off x="839788" y="1877793"/>
            <a:ext cx="10513982" cy="4041258"/>
          </a:xfrm>
        </p:spPr>
        <p:txBody>
          <a:bodyPr/>
          <a:lstStyle/>
          <a:p>
            <a:r>
              <a:rPr lang="fr-CA" sz="2400" dirty="0"/>
              <a:t>Le choix du polymère de la peinture dépendra de :</a:t>
            </a:r>
          </a:p>
          <a:p>
            <a:pPr lvl="1"/>
            <a:r>
              <a:rPr lang="fr-CA" b="0" dirty="0">
                <a:solidFill>
                  <a:schemeClr val="bg1"/>
                </a:solidFill>
              </a:rPr>
              <a:t>Résistance aux UV (décoloration et perte d’élasticité) dans le cas des applications extérieures.</a:t>
            </a:r>
          </a:p>
          <a:p>
            <a:pPr lvl="1"/>
            <a:r>
              <a:rPr lang="fr-CA" b="0" dirty="0">
                <a:solidFill>
                  <a:schemeClr val="bg1"/>
                </a:solidFill>
              </a:rPr>
              <a:t>Résistance au gonflement dans le cas de l’immersion dans l’eau. </a:t>
            </a:r>
          </a:p>
          <a:p>
            <a:pPr lvl="1"/>
            <a:r>
              <a:rPr lang="fr-CA" b="0" dirty="0">
                <a:solidFill>
                  <a:schemeClr val="bg1"/>
                </a:solidFill>
              </a:rPr>
              <a:t>Résistance à l’écaillage aux basses températures.</a:t>
            </a:r>
          </a:p>
          <a:p>
            <a:pPr lvl="1"/>
            <a:r>
              <a:rPr lang="fr-CA" b="0" dirty="0">
                <a:solidFill>
                  <a:schemeClr val="bg1"/>
                </a:solidFill>
              </a:rPr>
              <a:t>Résistance aux produits chimiques en industrie.</a:t>
            </a:r>
          </a:p>
          <a:p>
            <a:pPr lvl="1"/>
            <a:r>
              <a:rPr lang="fr-CA" b="0" dirty="0">
                <a:solidFill>
                  <a:schemeClr val="bg1"/>
                </a:solidFill>
              </a:rPr>
              <a:t>Aspects brillants recherchés. </a:t>
            </a:r>
          </a:p>
          <a:p>
            <a:pPr lvl="1"/>
            <a:r>
              <a:rPr lang="fr-CA" b="0" dirty="0">
                <a:solidFill>
                  <a:schemeClr val="bg1"/>
                </a:solidFill>
              </a:rPr>
              <a:t>Méthode d’application ($ ou conception ex. : pièce creuse).</a:t>
            </a:r>
          </a:p>
          <a:p>
            <a:pPr lvl="1"/>
            <a:r>
              <a:rPr lang="fr-CA" b="0" dirty="0">
                <a:solidFill>
                  <a:schemeClr val="bg1"/>
                </a:solidFill>
              </a:rPr>
              <a:t>Température maximale de cuisson.</a:t>
            </a:r>
          </a:p>
          <a:p>
            <a:pPr lvl="1"/>
            <a:r>
              <a:rPr lang="fr-CA" b="0" dirty="0">
                <a:solidFill>
                  <a:schemeClr val="bg1"/>
                </a:solidFill>
              </a:rPr>
              <a:t>	Perte de propriétés T6.</a:t>
            </a:r>
          </a:p>
          <a:p>
            <a:pPr lvl="1"/>
            <a:r>
              <a:rPr lang="fr-CA" b="0" dirty="0">
                <a:solidFill>
                  <a:schemeClr val="bg1"/>
                </a:solidFill>
              </a:rPr>
              <a:t>	Formation de pustules sur les pièces moulées sous pression.</a:t>
            </a:r>
            <a:endParaRPr lang="fr-CA" dirty="0"/>
          </a:p>
        </p:txBody>
      </p:sp>
      <p:sp>
        <p:nvSpPr>
          <p:cNvPr id="5" name="Titre 4"/>
          <p:cNvSpPr>
            <a:spLocks noGrp="1"/>
          </p:cNvSpPr>
          <p:nvPr>
            <p:ph type="title"/>
            <p:custDataLst>
              <p:tags r:id="rId3"/>
            </p:custDataLst>
          </p:nvPr>
        </p:nvSpPr>
        <p:spPr/>
        <p:txBody>
          <a:bodyPr/>
          <a:lstStyle/>
          <a:p>
            <a:r>
              <a:rPr lang="fr-CA" dirty="0"/>
              <a:t>Choix de la peinture</a:t>
            </a:r>
          </a:p>
        </p:txBody>
      </p:sp>
      <p:sp>
        <p:nvSpPr>
          <p:cNvPr id="6"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custDataLst>
              <p:tags r:id="rId1"/>
            </p:custDataLst>
          </p:nvPr>
        </p:nvSpPr>
        <p:spPr/>
        <p:txBody>
          <a:bodyPr/>
          <a:lstStyle/>
          <a:p>
            <a:fld id="{8173FE73-E7F9-44B7-87F5-6AC5E8E140C8}" type="slidenum">
              <a:rPr lang="fr-CA" smtClean="0"/>
              <a:pPr/>
              <a:t>111</a:t>
            </a:fld>
            <a:endParaRPr lang="fr-CA"/>
          </a:p>
        </p:txBody>
      </p:sp>
      <p:sp>
        <p:nvSpPr>
          <p:cNvPr id="738310" name="Rectangle 6"/>
          <p:cNvSpPr>
            <a:spLocks noGrp="1" noChangeArrowheads="1"/>
          </p:cNvSpPr>
          <p:nvPr>
            <p:ph type="body" idx="1"/>
            <p:custDataLst>
              <p:tags r:id="rId2"/>
            </p:custDataLst>
          </p:nvPr>
        </p:nvSpPr>
        <p:spPr>
          <a:xfrm>
            <a:off x="839787" y="1681163"/>
            <a:ext cx="10670041" cy="4041258"/>
          </a:xfrm>
        </p:spPr>
        <p:txBody>
          <a:bodyPr>
            <a:normAutofit/>
          </a:bodyPr>
          <a:lstStyle/>
          <a:p>
            <a:r>
              <a:rPr lang="fr-CA" sz="2400" dirty="0"/>
              <a:t>La technologie des systèmes de peinture est un sujet extrêmement complexe.  </a:t>
            </a:r>
          </a:p>
          <a:p>
            <a:pPr algn="just"/>
            <a:r>
              <a:rPr lang="fr-CA" sz="2400" dirty="0"/>
              <a:t>Il existe une très grande variété dans les types de revêtements organiques. Le marché offre des revêtements organiques séchant à l’air comme ceux à base d’alkyde, des résines au caoutchouc chloré, des finis cellulosiques, des polymères vinyles et acryliques, des solutions de type-résine vinyle, des vinyles pigmentés, des acryliques, et des revêtements catalysés. </a:t>
            </a:r>
          </a:p>
          <a:p>
            <a:r>
              <a:rPr lang="fr-CA" sz="2400" dirty="0"/>
              <a:t>On offre également des revêtements étuvés comme les alkydes aminés, les résines époxy ester, les solutions de type-résine époxy, les résines vinyliques, les plastisols, les organosols, les acryliques thermodurcissables, les revêtements polyester, les polymères polyamide imide, les revêtements siliconés, et les </a:t>
            </a:r>
            <a:r>
              <a:rPr lang="fr-CA" sz="2400" dirty="0" err="1"/>
              <a:t>fluoropolymères</a:t>
            </a:r>
            <a:r>
              <a:rPr lang="fr-CA" sz="2400" dirty="0"/>
              <a:t>. </a:t>
            </a:r>
          </a:p>
          <a:p>
            <a:r>
              <a:rPr lang="fr-CA" sz="2400" dirty="0"/>
              <a:t>Étant donné la complexité de l’offre, le choix devrait se faire avec les fournisseurs selon les caractéristiques recherchées.</a:t>
            </a:r>
          </a:p>
          <a:p>
            <a:endParaRPr lang="fr-CA" dirty="0"/>
          </a:p>
        </p:txBody>
      </p:sp>
      <p:sp>
        <p:nvSpPr>
          <p:cNvPr id="5" name="Titre 4"/>
          <p:cNvSpPr>
            <a:spLocks noGrp="1"/>
          </p:cNvSpPr>
          <p:nvPr>
            <p:ph type="title"/>
            <p:custDataLst>
              <p:tags r:id="rId3"/>
            </p:custDataLst>
          </p:nvPr>
        </p:nvSpPr>
        <p:spPr/>
        <p:txBody>
          <a:bodyPr/>
          <a:lstStyle/>
          <a:p>
            <a:r>
              <a:rPr lang="fr-CA" dirty="0"/>
              <a:t>Peinture et préparation</a:t>
            </a:r>
          </a:p>
        </p:txBody>
      </p:sp>
      <p:sp>
        <p:nvSpPr>
          <p:cNvPr id="6"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custDataLst>
              <p:tags r:id="rId1"/>
            </p:custDataLst>
          </p:nvPr>
        </p:nvSpPr>
        <p:spPr/>
        <p:txBody>
          <a:bodyPr/>
          <a:lstStyle/>
          <a:p>
            <a:fld id="{E04AF68D-8B0D-496B-8CDD-76E54568CE54}" type="slidenum">
              <a:rPr lang="fr-CA" smtClean="0"/>
              <a:pPr/>
              <a:t>112</a:t>
            </a:fld>
            <a:endParaRPr lang="fr-CA"/>
          </a:p>
        </p:txBody>
      </p:sp>
      <p:sp>
        <p:nvSpPr>
          <p:cNvPr id="3" name="Espace réservé du contenu 2"/>
          <p:cNvSpPr>
            <a:spLocks noGrp="1"/>
          </p:cNvSpPr>
          <p:nvPr>
            <p:ph type="body" idx="1"/>
            <p:custDataLst>
              <p:tags r:id="rId2"/>
            </p:custDataLst>
          </p:nvPr>
        </p:nvSpPr>
        <p:spPr>
          <a:xfrm>
            <a:off x="839788" y="1844936"/>
            <a:ext cx="6359034" cy="4041258"/>
          </a:xfrm>
        </p:spPr>
        <p:txBody>
          <a:bodyPr/>
          <a:lstStyle/>
          <a:p>
            <a:pPr lvl="0"/>
            <a:r>
              <a:rPr lang="fr-CA" sz="2200" dirty="0">
                <a:solidFill>
                  <a:schemeClr val="tx1"/>
                </a:solidFill>
              </a:rPr>
              <a:t>Placage électrolytique</a:t>
            </a:r>
          </a:p>
          <a:p>
            <a:pPr lvl="1"/>
            <a:r>
              <a:rPr lang="fr-CA" sz="2200" b="0" dirty="0">
                <a:solidFill>
                  <a:schemeClr val="tx1"/>
                </a:solidFill>
              </a:rPr>
              <a:t>Cr, Ni, Cd, Cu, Sn, Zn, Au, Ag</a:t>
            </a:r>
          </a:p>
          <a:p>
            <a:r>
              <a:rPr lang="fr-CA" sz="2200" dirty="0">
                <a:solidFill>
                  <a:schemeClr val="tx1"/>
                </a:solidFill>
              </a:rPr>
              <a:t>Placage par immersion </a:t>
            </a:r>
          </a:p>
          <a:p>
            <a:pPr lvl="1"/>
            <a:r>
              <a:rPr lang="fr-CA" sz="2200" b="0" dirty="0">
                <a:solidFill>
                  <a:schemeClr val="tx1"/>
                </a:solidFill>
              </a:rPr>
              <a:t>Zincate étain</a:t>
            </a:r>
          </a:p>
          <a:p>
            <a:r>
              <a:rPr lang="fr-CA" sz="2200" dirty="0">
                <a:solidFill>
                  <a:schemeClr val="tx1"/>
                </a:solidFill>
              </a:rPr>
              <a:t>Placage sans Courant Ni, Mg</a:t>
            </a:r>
          </a:p>
          <a:p>
            <a:pPr lvl="1"/>
            <a:r>
              <a:rPr lang="fr-CA" sz="2200" b="0" dirty="0">
                <a:solidFill>
                  <a:schemeClr val="tx1"/>
                </a:solidFill>
              </a:rPr>
              <a:t>Chimique</a:t>
            </a:r>
          </a:p>
          <a:p>
            <a:r>
              <a:rPr lang="fr-CA" sz="2200" dirty="0">
                <a:solidFill>
                  <a:schemeClr val="tx1"/>
                </a:solidFill>
              </a:rPr>
              <a:t>Mécanique (mise de la surface en compression pour améliorer la tenue en fatigue)</a:t>
            </a:r>
          </a:p>
          <a:p>
            <a:pPr lvl="1"/>
            <a:r>
              <a:rPr lang="fr-CA" sz="2200" b="0" dirty="0">
                <a:solidFill>
                  <a:schemeClr val="tx1"/>
                </a:solidFill>
              </a:rPr>
              <a:t>Grenaillage et brunissage</a:t>
            </a:r>
          </a:p>
          <a:p>
            <a:r>
              <a:rPr lang="fr-CA" sz="2200" dirty="0">
                <a:solidFill>
                  <a:schemeClr val="tx1"/>
                </a:solidFill>
              </a:rPr>
              <a:t>Dépôts sous vide en phase vapeur (PVD)</a:t>
            </a:r>
          </a:p>
          <a:p>
            <a:pPr lvl="0"/>
            <a:endParaRPr lang="fr-CA" sz="2200" dirty="0"/>
          </a:p>
          <a:p>
            <a:endParaRPr lang="fr-CA" dirty="0"/>
          </a:p>
        </p:txBody>
      </p:sp>
      <p:sp>
        <p:nvSpPr>
          <p:cNvPr id="2" name="Titre 1"/>
          <p:cNvSpPr>
            <a:spLocks noGrp="1"/>
          </p:cNvSpPr>
          <p:nvPr>
            <p:ph type="title"/>
            <p:custDataLst>
              <p:tags r:id="rId3"/>
            </p:custDataLst>
          </p:nvPr>
        </p:nvSpPr>
        <p:spPr/>
        <p:txBody>
          <a:bodyPr/>
          <a:lstStyle/>
          <a:p>
            <a:r>
              <a:rPr lang="fr-CA" dirty="0"/>
              <a:t>Autres traitements de surface disponibles pour l’aluminium</a:t>
            </a:r>
          </a:p>
        </p:txBody>
      </p:sp>
      <p:sp>
        <p:nvSpPr>
          <p:cNvPr id="6" name="Rectangle 9"/>
          <p:cNvSpPr>
            <a:spLocks noGrp="1" noChangeArrowheads="1"/>
          </p:cNvSpPr>
          <p:nvPr>
            <p:ph type="body" idx="4294967295"/>
            <p:custDataLst>
              <p:tags r:id="rId4"/>
            </p:custDataLst>
          </p:nvPr>
        </p:nvSpPr>
        <p:spPr>
          <a:xfrm>
            <a:off x="7588949" y="1961909"/>
            <a:ext cx="4161773" cy="4041775"/>
          </a:xfrm>
        </p:spPr>
        <p:txBody>
          <a:bodyPr>
            <a:normAutofit fontScale="92500" lnSpcReduction="20000"/>
          </a:bodyPr>
          <a:lstStyle/>
          <a:p>
            <a:r>
              <a:rPr lang="fr-CA" sz="2200" dirty="0"/>
              <a:t>Mécaniques (enlèvement de matière)</a:t>
            </a:r>
          </a:p>
          <a:p>
            <a:pPr lvl="1"/>
            <a:r>
              <a:rPr lang="fr-CA" sz="2200" b="0" dirty="0">
                <a:solidFill>
                  <a:schemeClr val="tx1"/>
                </a:solidFill>
              </a:rPr>
              <a:t>Jet d’abrasifs</a:t>
            </a:r>
          </a:p>
          <a:p>
            <a:pPr lvl="1"/>
            <a:r>
              <a:rPr lang="fr-CA" sz="2200" b="0" dirty="0">
                <a:solidFill>
                  <a:schemeClr val="tx1"/>
                </a:solidFill>
              </a:rPr>
              <a:t>Finition de masse</a:t>
            </a:r>
          </a:p>
          <a:p>
            <a:pPr lvl="1"/>
            <a:r>
              <a:rPr lang="fr-CA" sz="2200" b="0" dirty="0">
                <a:solidFill>
                  <a:schemeClr val="tx1"/>
                </a:solidFill>
              </a:rPr>
              <a:t>Polissage</a:t>
            </a:r>
          </a:p>
          <a:p>
            <a:pPr lvl="1"/>
            <a:r>
              <a:rPr lang="fr-CA" sz="2200" b="0" dirty="0">
                <a:solidFill>
                  <a:schemeClr val="tx1"/>
                </a:solidFill>
              </a:rPr>
              <a:t>Satin </a:t>
            </a:r>
          </a:p>
          <a:p>
            <a:r>
              <a:rPr lang="fr-CA" sz="2200" dirty="0"/>
              <a:t>Nettoyage chimique</a:t>
            </a:r>
          </a:p>
          <a:p>
            <a:pPr lvl="1"/>
            <a:r>
              <a:rPr lang="fr-CA" sz="2200" b="0" dirty="0">
                <a:solidFill>
                  <a:schemeClr val="tx1"/>
                </a:solidFill>
              </a:rPr>
              <a:t>Solvants</a:t>
            </a:r>
          </a:p>
          <a:p>
            <a:pPr lvl="1"/>
            <a:r>
              <a:rPr lang="fr-CA" sz="2200" b="0" dirty="0">
                <a:solidFill>
                  <a:schemeClr val="tx1"/>
                </a:solidFill>
              </a:rPr>
              <a:t>Attaque alcaline</a:t>
            </a:r>
          </a:p>
          <a:p>
            <a:pPr lvl="1"/>
            <a:r>
              <a:rPr lang="fr-CA" sz="2200" b="0" dirty="0">
                <a:solidFill>
                  <a:schemeClr val="tx1"/>
                </a:solidFill>
              </a:rPr>
              <a:t>Attaque acide</a:t>
            </a:r>
          </a:p>
          <a:p>
            <a:pPr lvl="1"/>
            <a:r>
              <a:rPr lang="fr-CA" sz="2200" dirty="0">
                <a:solidFill>
                  <a:schemeClr val="tx1"/>
                </a:solidFill>
              </a:rPr>
              <a:t>É</a:t>
            </a:r>
            <a:r>
              <a:rPr lang="fr-CA" sz="2200" b="0" dirty="0">
                <a:solidFill>
                  <a:schemeClr val="tx1"/>
                </a:solidFill>
              </a:rPr>
              <a:t>lectrolytique</a:t>
            </a:r>
          </a:p>
          <a:p>
            <a:r>
              <a:rPr lang="fr-CA" sz="2200" dirty="0"/>
              <a:t>Polissage</a:t>
            </a:r>
          </a:p>
          <a:p>
            <a:pPr lvl="1"/>
            <a:r>
              <a:rPr lang="fr-CA" sz="2200" b="0" dirty="0">
                <a:solidFill>
                  <a:schemeClr val="tx1"/>
                </a:solidFill>
              </a:rPr>
              <a:t>Chimique</a:t>
            </a:r>
          </a:p>
          <a:p>
            <a:pPr lvl="1"/>
            <a:r>
              <a:rPr lang="fr-CA" sz="2200" b="0" dirty="0">
                <a:solidFill>
                  <a:schemeClr val="tx1"/>
                </a:solidFill>
              </a:rPr>
              <a:t>Électrolytique</a:t>
            </a:r>
          </a:p>
          <a:p>
            <a:endParaRPr lang="fr-CA" sz="2200" dirty="0"/>
          </a:p>
          <a:p>
            <a:endParaRPr lang="fr-FR" dirty="0"/>
          </a:p>
        </p:txBody>
      </p:sp>
      <p:sp>
        <p:nvSpPr>
          <p:cNvPr id="7" name="Espace réservé du pied de page 2"/>
          <p:cNvSpPr>
            <a:spLocks noGrp="1"/>
          </p:cNvSpPr>
          <p:nvPr>
            <p:ph type="ftr" sz="quarter" idx="11"/>
            <p:custDataLst>
              <p:tags r:id="rId5"/>
            </p:custDataLst>
          </p:nvPr>
        </p:nvSpPr>
        <p:spPr>
          <a:xfrm>
            <a:off x="4038600" y="6356350"/>
            <a:ext cx="4114800" cy="365125"/>
          </a:xfrm>
        </p:spPr>
        <p:txBody>
          <a:bodyPr/>
          <a:lstStyle/>
          <a:p>
            <a:r>
              <a:rPr lang="fr-FR" dirty="0"/>
              <a:t>ALU-COMPÉTENCES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custDataLst>
              <p:tags r:id="rId1"/>
            </p:custDataLst>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custDataLst>
              <p:tags r:id="rId2"/>
            </p:custDataLst>
          </p:nvPr>
        </p:nvPicPr>
        <p:blipFill>
          <a:blip r:embed="rId21" cstate="email">
            <a:extLst>
              <a:ext uri="{28A0092B-C50C-407E-A947-70E740481C1C}">
                <a14:useLocalDpi xmlns:a14="http://schemas.microsoft.com/office/drawing/2010/main"/>
              </a:ext>
            </a:extLst>
          </a:blip>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custDataLst>
              <p:tags r:id="rId3"/>
            </p:custDataLst>
          </p:nvPr>
        </p:nvPicPr>
        <p:blipFill>
          <a:blip r:embed="rId22" cstate="email">
            <a:extLst>
              <a:ext uri="{28A0092B-C50C-407E-A947-70E740481C1C}">
                <a14:useLocalDpi xmlns:a14="http://schemas.microsoft.com/office/drawing/2010/main"/>
              </a:ext>
            </a:extLst>
          </a:blip>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custDataLst>
              <p:tags r:id="rId4"/>
            </p:custDataLst>
          </p:nvPr>
        </p:nvPicPr>
        <p:blipFill>
          <a:blip r:embed="rId23" cstate="email">
            <a:extLst>
              <a:ext uri="{28A0092B-C50C-407E-A947-70E740481C1C}">
                <a14:useLocalDpi xmlns:a14="http://schemas.microsoft.com/office/drawing/2010/main"/>
              </a:ext>
            </a:extLst>
          </a:blip>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custDataLst>
              <p:tags r:id="rId5"/>
            </p:custDataLst>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custDataLst>
              <p:tags r:id="rId6"/>
            </p:custDataLst>
          </p:nvPr>
        </p:nvPicPr>
        <p:blipFill>
          <a:blip r:embed="rId26" cstate="email">
            <a:extLst>
              <a:ext uri="{28A0092B-C50C-407E-A947-70E740481C1C}">
                <a14:useLocalDpi xmlns:a14="http://schemas.microsoft.com/office/drawing/2010/main"/>
              </a:ext>
            </a:extLst>
          </a:blip>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custDataLst>
              <p:tags r:id="rId7"/>
            </p:custDataLst>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custDataLst>
              <p:tags r:id="rId8"/>
            </p:custDataLst>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custDataLst>
              <p:tags r:id="rId9"/>
            </p:custDataLst>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custDataLst>
              <p:tags r:id="rId10"/>
            </p:custDataLst>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custDataLst>
              <p:tags r:id="rId11"/>
            </p:custDataLst>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custDataLst>
              <p:tags r:id="rId12"/>
            </p:custDataLst>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custDataLst>
              <p:tags r:id="rId13"/>
            </p:custDataLst>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custDataLst>
              <p:tags r:id="rId14"/>
            </p:custDataLst>
          </p:nvPr>
        </p:nvSpPr>
        <p:spPr/>
        <p:txBody>
          <a:bodyPr/>
          <a:lstStyle/>
          <a:p>
            <a:fld id="{82B63C5F-247B-BE4F-ACBC-7BDD67617F3E}" type="slidenum">
              <a:rPr lang="fr-FR" smtClean="0"/>
              <a:t>113</a:t>
            </a:fld>
            <a:endParaRPr lang="fr-FR"/>
          </a:p>
        </p:txBody>
      </p:sp>
      <p:pic>
        <p:nvPicPr>
          <p:cNvPr id="5" name="Image 4"/>
          <p:cNvPicPr>
            <a:picLocks noChangeAspect="1"/>
          </p:cNvPicPr>
          <p:nvPr>
            <p:custDataLst>
              <p:tags r:id="rId15"/>
            </p:custDataLst>
          </p:nvPr>
        </p:nvPicPr>
        <p:blipFill>
          <a:blip r:embed="rId27" cstate="email">
            <a:extLst>
              <a:ext uri="{28A0092B-C50C-407E-A947-70E740481C1C}">
                <a14:useLocalDpi xmlns:a14="http://schemas.microsoft.com/office/drawing/2010/main"/>
              </a:ext>
            </a:extLst>
          </a:blip>
          <a:stretch>
            <a:fillRect/>
          </a:stretch>
        </p:blipFill>
        <p:spPr>
          <a:xfrm>
            <a:off x="2259987" y="4605858"/>
            <a:ext cx="1627012" cy="751173"/>
          </a:xfrm>
          <a:prstGeom prst="rect">
            <a:avLst/>
          </a:prstGeom>
        </p:spPr>
      </p:pic>
      <p:pic>
        <p:nvPicPr>
          <p:cNvPr id="6" name="Image 5"/>
          <p:cNvPicPr>
            <a:picLocks noChangeAspect="1"/>
          </p:cNvPicPr>
          <p:nvPr>
            <p:custDataLst>
              <p:tags r:id="rId16"/>
            </p:custDataLst>
          </p:nvPr>
        </p:nvPicPr>
        <p:blipFill>
          <a:blip r:embed="rId28" cstate="email">
            <a:extLst>
              <a:ext uri="{28A0092B-C50C-407E-A947-70E740481C1C}">
                <a14:useLocalDpi xmlns:a14="http://schemas.microsoft.com/office/drawing/2010/main"/>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custDataLst>
              <p:tags r:id="rId17"/>
            </p:custDataLst>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custDataLst>
              <p:tags r:id="rId18"/>
            </p:custDataLst>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Espace réservé du pied de page 2"/>
          <p:cNvSpPr>
            <a:spLocks noGrp="1"/>
          </p:cNvSpPr>
          <p:nvPr>
            <p:ph type="ftr" sz="quarter" idx="11"/>
            <p:custDataLst>
              <p:tags r:id="rId19"/>
            </p:custDataLst>
          </p:nvPr>
        </p:nvSpPr>
        <p:spPr>
          <a:xfrm>
            <a:off x="4038600" y="6356350"/>
            <a:ext cx="4114800" cy="365125"/>
          </a:xfrm>
        </p:spPr>
        <p:txBody>
          <a:bodyPr/>
          <a:lstStyle/>
          <a:p>
            <a:pPr algn="ctr"/>
            <a:r>
              <a:rPr lang="fr-FR" dirty="0"/>
              <a:t>ALU-COMPÉTENCES</a:t>
            </a:r>
          </a:p>
        </p:txBody>
      </p:sp>
      <p:pic>
        <p:nvPicPr>
          <p:cNvPr id="7" name="Image 6">
            <a:extLst>
              <a:ext uri="{FF2B5EF4-FFF2-40B4-BE49-F238E27FC236}">
                <a16:creationId xmlns:a16="http://schemas.microsoft.com/office/drawing/2014/main" id="{448EAAC8-6881-5DBC-6F85-443057C2F340}"/>
              </a:ext>
            </a:extLst>
          </p:cNvPr>
          <p:cNvPicPr>
            <a:picLocks noChangeAspect="1"/>
          </p:cNvPicPr>
          <p:nvPr/>
        </p:nvPicPr>
        <p:blipFill>
          <a:blip r:embed="rId29"/>
          <a:stretch>
            <a:fillRect/>
          </a:stretch>
        </p:blipFill>
        <p:spPr>
          <a:xfrm>
            <a:off x="753357" y="2332041"/>
            <a:ext cx="1563540" cy="749999"/>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7CC5E0DE-9D6F-4EC3-804B-AD767D96FC38}"/>
              </a:ext>
            </a:extLst>
          </p:cNvPr>
          <p:cNvPicPr>
            <a:picLocks noChangeAspect="1"/>
          </p:cNvPicPr>
          <p:nvPr>
            <p:custDataLst>
              <p:tags r:id="rId1"/>
            </p:custDataLst>
          </p:nvPr>
        </p:nvPicPr>
        <p:blipFill>
          <a:blip r:embed="rId25"/>
          <a:stretch>
            <a:fillRect/>
          </a:stretch>
        </p:blipFill>
        <p:spPr>
          <a:xfrm>
            <a:off x="8632760" y="2595128"/>
            <a:ext cx="2026889" cy="2014530"/>
          </a:xfrm>
          <a:prstGeom prst="rect">
            <a:avLst/>
          </a:prstGeom>
        </p:spPr>
      </p:pic>
      <p:sp>
        <p:nvSpPr>
          <p:cNvPr id="59" name="Triangle isocèle 58">
            <a:extLst>
              <a:ext uri="{FF2B5EF4-FFF2-40B4-BE49-F238E27FC236}">
                <a16:creationId xmlns:a16="http://schemas.microsoft.com/office/drawing/2014/main" id="{D5BFEB86-4EEF-4A15-845C-2D255E00D312}"/>
              </a:ext>
            </a:extLst>
          </p:cNvPr>
          <p:cNvSpPr/>
          <p:nvPr>
            <p:custDataLst>
              <p:tags r:id="rId2"/>
            </p:custDataLst>
          </p:nvPr>
        </p:nvSpPr>
        <p:spPr>
          <a:xfrm rot="2465660">
            <a:off x="9781741" y="2906275"/>
            <a:ext cx="742407" cy="1408689"/>
          </a:xfrm>
          <a:prstGeom prst="triangle">
            <a:avLst>
              <a:gd name="adj" fmla="val 18602"/>
            </a:avLst>
          </a:prstGeom>
          <a:solidFill>
            <a:schemeClr val="accent2">
              <a:lumMod val="20000"/>
              <a:lumOff val="80000"/>
              <a:alpha val="4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numéro de diapositive 1">
            <a:extLst>
              <a:ext uri="{FF2B5EF4-FFF2-40B4-BE49-F238E27FC236}">
                <a16:creationId xmlns:a16="http://schemas.microsoft.com/office/drawing/2014/main" id="{75EC795E-7735-43C2-BBDE-3096370B68B2}"/>
              </a:ext>
            </a:extLst>
          </p:cNvPr>
          <p:cNvSpPr>
            <a:spLocks noGrp="1"/>
          </p:cNvSpPr>
          <p:nvPr>
            <p:ph type="sldNum" sz="quarter" idx="12"/>
            <p:custDataLst>
              <p:tags r:id="rId3"/>
            </p:custDataLst>
          </p:nvPr>
        </p:nvSpPr>
        <p:spPr/>
        <p:txBody>
          <a:bodyPr/>
          <a:lstStyle/>
          <a:p>
            <a:fld id="{4153EF90-284E-46D7-8F4B-6A93B2A052B3}" type="slidenum">
              <a:rPr lang="fr-CA" smtClean="0"/>
              <a:pPr/>
              <a:t>12</a:t>
            </a:fld>
            <a:endParaRPr lang="fr-CA" dirty="0"/>
          </a:p>
        </p:txBody>
      </p:sp>
      <p:sp>
        <p:nvSpPr>
          <p:cNvPr id="3" name="Espace réservé du contenu 2">
            <a:extLst>
              <a:ext uri="{FF2B5EF4-FFF2-40B4-BE49-F238E27FC236}">
                <a16:creationId xmlns:a16="http://schemas.microsoft.com/office/drawing/2014/main" id="{7C628DE7-110C-470A-A799-0BBBE26BA83D}"/>
              </a:ext>
            </a:extLst>
          </p:cNvPr>
          <p:cNvSpPr>
            <a:spLocks noGrp="1"/>
          </p:cNvSpPr>
          <p:nvPr>
            <p:ph sz="half" idx="1"/>
            <p:custDataLst>
              <p:tags r:id="rId4"/>
            </p:custDataLst>
          </p:nvPr>
        </p:nvSpPr>
        <p:spPr>
          <a:xfrm>
            <a:off x="927784" y="1171079"/>
            <a:ext cx="10079993" cy="4540735"/>
          </a:xfrm>
        </p:spPr>
        <p:txBody>
          <a:bodyPr/>
          <a:lstStyle/>
          <a:p>
            <a:r>
              <a:rPr lang="fr-CA" sz="2000" dirty="0"/>
              <a:t>La structure CFC possède des plans denses pouvant glisser dans toutes les directions, ce qui facilite la déformation.</a:t>
            </a:r>
          </a:p>
          <a:p>
            <a:endParaRPr lang="fr-CA" dirty="0"/>
          </a:p>
        </p:txBody>
      </p:sp>
      <p:sp>
        <p:nvSpPr>
          <p:cNvPr id="4" name="Titre 3">
            <a:extLst>
              <a:ext uri="{FF2B5EF4-FFF2-40B4-BE49-F238E27FC236}">
                <a16:creationId xmlns:a16="http://schemas.microsoft.com/office/drawing/2014/main" id="{99AA1363-F1ED-4913-A8A3-1BDBF1BF3DBF}"/>
              </a:ext>
            </a:extLst>
          </p:cNvPr>
          <p:cNvSpPr>
            <a:spLocks noGrp="1"/>
          </p:cNvSpPr>
          <p:nvPr>
            <p:ph type="title"/>
            <p:custDataLst>
              <p:tags r:id="rId5"/>
            </p:custDataLst>
          </p:nvPr>
        </p:nvSpPr>
        <p:spPr>
          <a:xfrm>
            <a:off x="838200" y="483588"/>
            <a:ext cx="9821449" cy="591918"/>
          </a:xfrm>
        </p:spPr>
        <p:txBody>
          <a:bodyPr/>
          <a:lstStyle/>
          <a:p>
            <a:r>
              <a:rPr lang="fr-CA" dirty="0"/>
              <a:t>Plans atomiques denses dans la structure à face centrée</a:t>
            </a:r>
            <a:endParaRPr lang="fr-CA" sz="3600" b="0" dirty="0"/>
          </a:p>
        </p:txBody>
      </p:sp>
      <p:sp>
        <p:nvSpPr>
          <p:cNvPr id="22" name="Text Box 36">
            <a:extLst>
              <a:ext uri="{FF2B5EF4-FFF2-40B4-BE49-F238E27FC236}">
                <a16:creationId xmlns:a16="http://schemas.microsoft.com/office/drawing/2014/main" id="{798A2EFA-F7C9-42D5-9178-9C32FB3054CF}"/>
              </a:ext>
            </a:extLst>
          </p:cNvPr>
          <p:cNvSpPr txBox="1">
            <a:spLocks noChangeArrowheads="1"/>
          </p:cNvSpPr>
          <p:nvPr>
            <p:custDataLst>
              <p:tags r:id="rId6"/>
            </p:custDataLst>
          </p:nvPr>
        </p:nvSpPr>
        <p:spPr bwMode="auto">
          <a:xfrm>
            <a:off x="4735840" y="5810239"/>
            <a:ext cx="847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fr-CA" altLang="fr-FR" sz="2000" dirty="0"/>
              <a:t>C.F.C</a:t>
            </a:r>
          </a:p>
        </p:txBody>
      </p:sp>
      <p:cxnSp>
        <p:nvCxnSpPr>
          <p:cNvPr id="21" name="Connecteur droit avec flèche 20">
            <a:extLst>
              <a:ext uri="{FF2B5EF4-FFF2-40B4-BE49-F238E27FC236}">
                <a16:creationId xmlns:a16="http://schemas.microsoft.com/office/drawing/2014/main" id="{59236D55-F945-477F-AFC4-E76D8D976028}"/>
              </a:ext>
            </a:extLst>
          </p:cNvPr>
          <p:cNvCxnSpPr>
            <a:cxnSpLocks/>
          </p:cNvCxnSpPr>
          <p:nvPr>
            <p:custDataLst>
              <p:tags r:id="rId7"/>
            </p:custDataLst>
          </p:nvPr>
        </p:nvCxnSpPr>
        <p:spPr>
          <a:xfrm>
            <a:off x="6722363" y="4923189"/>
            <a:ext cx="1837023" cy="3357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Connecteur droit avec flèche 77">
            <a:extLst>
              <a:ext uri="{FF2B5EF4-FFF2-40B4-BE49-F238E27FC236}">
                <a16:creationId xmlns:a16="http://schemas.microsoft.com/office/drawing/2014/main" id="{75362589-A16D-4CB3-96DA-A12BA9FFABC1}"/>
              </a:ext>
            </a:extLst>
          </p:cNvPr>
          <p:cNvCxnSpPr>
            <a:cxnSpLocks/>
          </p:cNvCxnSpPr>
          <p:nvPr>
            <p:custDataLst>
              <p:tags r:id="rId8"/>
            </p:custDataLst>
          </p:nvPr>
        </p:nvCxnSpPr>
        <p:spPr>
          <a:xfrm flipH="1" flipV="1">
            <a:off x="3670537" y="1839370"/>
            <a:ext cx="547687" cy="7065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Connecteur droit avec flèche 84">
            <a:extLst>
              <a:ext uri="{FF2B5EF4-FFF2-40B4-BE49-F238E27FC236}">
                <a16:creationId xmlns:a16="http://schemas.microsoft.com/office/drawing/2014/main" id="{095DEFB0-B076-49AD-B4A8-A1BF50A0226B}"/>
              </a:ext>
            </a:extLst>
          </p:cNvPr>
          <p:cNvCxnSpPr>
            <a:cxnSpLocks/>
          </p:cNvCxnSpPr>
          <p:nvPr>
            <p:custDataLst>
              <p:tags r:id="rId9"/>
            </p:custDataLst>
          </p:nvPr>
        </p:nvCxnSpPr>
        <p:spPr>
          <a:xfrm flipH="1" flipV="1">
            <a:off x="1184223" y="2815064"/>
            <a:ext cx="1946035" cy="4563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6" name="Connecteur droit avec flèche 85">
            <a:extLst>
              <a:ext uri="{FF2B5EF4-FFF2-40B4-BE49-F238E27FC236}">
                <a16:creationId xmlns:a16="http://schemas.microsoft.com/office/drawing/2014/main" id="{5074D84E-5B11-4AB6-912B-22A04DCCD5F2}"/>
              </a:ext>
            </a:extLst>
          </p:cNvPr>
          <p:cNvCxnSpPr>
            <a:cxnSpLocks/>
          </p:cNvCxnSpPr>
          <p:nvPr>
            <p:custDataLst>
              <p:tags r:id="rId10"/>
            </p:custDataLst>
          </p:nvPr>
        </p:nvCxnSpPr>
        <p:spPr>
          <a:xfrm flipH="1">
            <a:off x="2430264" y="5470624"/>
            <a:ext cx="929348" cy="8857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Connecteur droit avec flèche 87">
            <a:extLst>
              <a:ext uri="{FF2B5EF4-FFF2-40B4-BE49-F238E27FC236}">
                <a16:creationId xmlns:a16="http://schemas.microsoft.com/office/drawing/2014/main" id="{2E2932D0-371D-45C9-B382-5A95A040344D}"/>
              </a:ext>
            </a:extLst>
          </p:cNvPr>
          <p:cNvCxnSpPr>
            <a:cxnSpLocks/>
          </p:cNvCxnSpPr>
          <p:nvPr>
            <p:custDataLst>
              <p:tags r:id="rId11"/>
            </p:custDataLst>
          </p:nvPr>
        </p:nvCxnSpPr>
        <p:spPr>
          <a:xfrm flipV="1">
            <a:off x="6321662" y="1723869"/>
            <a:ext cx="993538" cy="8712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Connecteur droit avec flèche 94">
            <a:extLst>
              <a:ext uri="{FF2B5EF4-FFF2-40B4-BE49-F238E27FC236}">
                <a16:creationId xmlns:a16="http://schemas.microsoft.com/office/drawing/2014/main" id="{70AD32F8-8CCB-46AC-B6C4-410870EDD724}"/>
              </a:ext>
            </a:extLst>
          </p:cNvPr>
          <p:cNvCxnSpPr>
            <a:cxnSpLocks/>
          </p:cNvCxnSpPr>
          <p:nvPr>
            <p:custDataLst>
              <p:tags r:id="rId12"/>
            </p:custDataLst>
          </p:nvPr>
        </p:nvCxnSpPr>
        <p:spPr>
          <a:xfrm>
            <a:off x="5819218" y="5686921"/>
            <a:ext cx="548482" cy="9900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Image 18">
            <a:extLst>
              <a:ext uri="{FF2B5EF4-FFF2-40B4-BE49-F238E27FC236}">
                <a16:creationId xmlns:a16="http://schemas.microsoft.com/office/drawing/2014/main" id="{6FCFA58D-AFE9-45B6-B77C-E855F5D5ECE0}"/>
              </a:ext>
            </a:extLst>
          </p:cNvPr>
          <p:cNvPicPr>
            <a:picLocks noChangeAspect="1"/>
          </p:cNvPicPr>
          <p:nvPr>
            <p:custDataLst>
              <p:tags r:id="rId13"/>
            </p:custDataLst>
          </p:nvPr>
        </p:nvPicPr>
        <p:blipFill>
          <a:blip r:embed="rId26" cstate="email">
            <a:extLst>
              <a:ext uri="{28A0092B-C50C-407E-A947-70E740481C1C}">
                <a14:useLocalDpi xmlns:a14="http://schemas.microsoft.com/office/drawing/2010/main"/>
              </a:ext>
            </a:extLst>
          </a:blip>
          <a:stretch>
            <a:fillRect/>
          </a:stretch>
        </p:blipFill>
        <p:spPr>
          <a:xfrm>
            <a:off x="3388149" y="2528039"/>
            <a:ext cx="2987299" cy="3060457"/>
          </a:xfrm>
          <a:prstGeom prst="rect">
            <a:avLst/>
          </a:prstGeom>
        </p:spPr>
      </p:pic>
      <p:sp>
        <p:nvSpPr>
          <p:cNvPr id="60" name="ZoneTexte 59">
            <a:extLst>
              <a:ext uri="{FF2B5EF4-FFF2-40B4-BE49-F238E27FC236}">
                <a16:creationId xmlns:a16="http://schemas.microsoft.com/office/drawing/2014/main" id="{C2F75C01-AD40-46F9-A335-2BC5B7C57BC4}"/>
              </a:ext>
            </a:extLst>
          </p:cNvPr>
          <p:cNvSpPr txBox="1"/>
          <p:nvPr>
            <p:custDataLst>
              <p:tags r:id="rId14"/>
            </p:custDataLst>
          </p:nvPr>
        </p:nvSpPr>
        <p:spPr>
          <a:xfrm>
            <a:off x="8922388" y="4823634"/>
            <a:ext cx="2317237" cy="369332"/>
          </a:xfrm>
          <a:prstGeom prst="rect">
            <a:avLst/>
          </a:prstGeom>
          <a:solidFill>
            <a:schemeClr val="accent1">
              <a:lumMod val="20000"/>
              <a:lumOff val="80000"/>
            </a:schemeClr>
          </a:solidFill>
          <a:ln>
            <a:solidFill>
              <a:schemeClr val="accent1">
                <a:lumMod val="75000"/>
              </a:schemeClr>
            </a:solidFill>
          </a:ln>
        </p:spPr>
        <p:txBody>
          <a:bodyPr wrap="none" rtlCol="0">
            <a:spAutoFit/>
          </a:bodyPr>
          <a:lstStyle/>
          <a:p>
            <a:r>
              <a:rPr lang="fr-CA" dirty="0">
                <a:latin typeface="Univers Condensed Light" panose="020B0306020202040204"/>
              </a:rPr>
              <a:t>Directions denses ˂110˃</a:t>
            </a:r>
          </a:p>
        </p:txBody>
      </p:sp>
      <p:sp>
        <p:nvSpPr>
          <p:cNvPr id="61" name="ZoneTexte 60">
            <a:extLst>
              <a:ext uri="{FF2B5EF4-FFF2-40B4-BE49-F238E27FC236}">
                <a16:creationId xmlns:a16="http://schemas.microsoft.com/office/drawing/2014/main" id="{9197433D-7626-4EC5-8459-DA6009084077}"/>
              </a:ext>
            </a:extLst>
          </p:cNvPr>
          <p:cNvSpPr txBox="1"/>
          <p:nvPr>
            <p:custDataLst>
              <p:tags r:id="rId15"/>
            </p:custDataLst>
          </p:nvPr>
        </p:nvSpPr>
        <p:spPr>
          <a:xfrm>
            <a:off x="8420779" y="2421900"/>
            <a:ext cx="1602875" cy="369332"/>
          </a:xfrm>
          <a:prstGeom prst="rect">
            <a:avLst/>
          </a:prstGeom>
          <a:solidFill>
            <a:schemeClr val="accent2">
              <a:lumMod val="20000"/>
              <a:lumOff val="80000"/>
            </a:schemeClr>
          </a:solidFill>
          <a:ln>
            <a:solidFill>
              <a:schemeClr val="accent2">
                <a:lumMod val="75000"/>
              </a:schemeClr>
            </a:solidFill>
          </a:ln>
        </p:spPr>
        <p:txBody>
          <a:bodyPr wrap="none" rtlCol="0">
            <a:spAutoFit/>
          </a:bodyPr>
          <a:lstStyle/>
          <a:p>
            <a:r>
              <a:rPr lang="fr-CA" dirty="0">
                <a:latin typeface="Univers Condensed Light" panose="020B0306020202040204"/>
              </a:rPr>
              <a:t>Plan dense {111}</a:t>
            </a:r>
          </a:p>
        </p:txBody>
      </p:sp>
      <p:cxnSp>
        <p:nvCxnSpPr>
          <p:cNvPr id="67" name="Connecteur droit avec flèche 66">
            <a:extLst>
              <a:ext uri="{FF2B5EF4-FFF2-40B4-BE49-F238E27FC236}">
                <a16:creationId xmlns:a16="http://schemas.microsoft.com/office/drawing/2014/main" id="{9967E039-4764-418D-86A2-7915480D84D4}"/>
              </a:ext>
            </a:extLst>
          </p:cNvPr>
          <p:cNvCxnSpPr>
            <a:cxnSpLocks/>
          </p:cNvCxnSpPr>
          <p:nvPr>
            <p:custDataLst>
              <p:tags r:id="rId16"/>
            </p:custDataLst>
          </p:nvPr>
        </p:nvCxnSpPr>
        <p:spPr>
          <a:xfrm flipV="1">
            <a:off x="10535498" y="2578609"/>
            <a:ext cx="248301" cy="2489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Connecteur droit avec flèche 69">
            <a:extLst>
              <a:ext uri="{FF2B5EF4-FFF2-40B4-BE49-F238E27FC236}">
                <a16:creationId xmlns:a16="http://schemas.microsoft.com/office/drawing/2014/main" id="{4CC45B86-5F14-4E80-809C-EE552408A048}"/>
              </a:ext>
            </a:extLst>
          </p:cNvPr>
          <p:cNvCxnSpPr>
            <a:cxnSpLocks/>
          </p:cNvCxnSpPr>
          <p:nvPr>
            <p:custDataLst>
              <p:tags r:id="rId17"/>
            </p:custDataLst>
          </p:nvPr>
        </p:nvCxnSpPr>
        <p:spPr>
          <a:xfrm flipV="1">
            <a:off x="10478038" y="2426837"/>
            <a:ext cx="149745" cy="388227"/>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76" name="Connecteur droit avec flèche 75">
            <a:extLst>
              <a:ext uri="{FF2B5EF4-FFF2-40B4-BE49-F238E27FC236}">
                <a16:creationId xmlns:a16="http://schemas.microsoft.com/office/drawing/2014/main" id="{E4ED77C1-964C-4BE1-AEB4-A0F1C3B41C67}"/>
              </a:ext>
            </a:extLst>
          </p:cNvPr>
          <p:cNvCxnSpPr>
            <a:cxnSpLocks/>
          </p:cNvCxnSpPr>
          <p:nvPr>
            <p:custDataLst>
              <p:tags r:id="rId18"/>
            </p:custDataLst>
          </p:nvPr>
        </p:nvCxnSpPr>
        <p:spPr>
          <a:xfrm>
            <a:off x="10016237" y="4401945"/>
            <a:ext cx="267015" cy="2606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Connecteur droit avec flèche 79">
            <a:extLst>
              <a:ext uri="{FF2B5EF4-FFF2-40B4-BE49-F238E27FC236}">
                <a16:creationId xmlns:a16="http://schemas.microsoft.com/office/drawing/2014/main" id="{472E31A1-7B6A-43BA-82AE-F3C21F393549}"/>
              </a:ext>
            </a:extLst>
          </p:cNvPr>
          <p:cNvCxnSpPr>
            <a:cxnSpLocks/>
          </p:cNvCxnSpPr>
          <p:nvPr>
            <p:custDataLst>
              <p:tags r:id="rId19"/>
            </p:custDataLst>
          </p:nvPr>
        </p:nvCxnSpPr>
        <p:spPr>
          <a:xfrm flipH="1">
            <a:off x="9840185" y="4444045"/>
            <a:ext cx="111862" cy="294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Connecteur droit avec flèche 83">
            <a:extLst>
              <a:ext uri="{FF2B5EF4-FFF2-40B4-BE49-F238E27FC236}">
                <a16:creationId xmlns:a16="http://schemas.microsoft.com/office/drawing/2014/main" id="{56D6DF78-42B5-4BCE-A57C-18F20400AD48}"/>
              </a:ext>
            </a:extLst>
          </p:cNvPr>
          <p:cNvCxnSpPr>
            <a:cxnSpLocks/>
          </p:cNvCxnSpPr>
          <p:nvPr>
            <p:custDataLst>
              <p:tags r:id="rId20"/>
            </p:custDataLst>
          </p:nvPr>
        </p:nvCxnSpPr>
        <p:spPr>
          <a:xfrm flipH="1">
            <a:off x="9131768" y="3951875"/>
            <a:ext cx="223174" cy="1923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Connecteur droit avec flèche 88">
            <a:extLst>
              <a:ext uri="{FF2B5EF4-FFF2-40B4-BE49-F238E27FC236}">
                <a16:creationId xmlns:a16="http://schemas.microsoft.com/office/drawing/2014/main" id="{C86FFCB7-1D04-491B-9078-F7BC5FABF2FB}"/>
              </a:ext>
            </a:extLst>
          </p:cNvPr>
          <p:cNvCxnSpPr>
            <a:cxnSpLocks/>
          </p:cNvCxnSpPr>
          <p:nvPr>
            <p:custDataLst>
              <p:tags r:id="rId21"/>
            </p:custDataLst>
          </p:nvPr>
        </p:nvCxnSpPr>
        <p:spPr>
          <a:xfrm flipH="1" flipV="1">
            <a:off x="9011589" y="3525815"/>
            <a:ext cx="318167" cy="286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Espace réservé du pied de page 2"/>
          <p:cNvSpPr>
            <a:spLocks noGrp="1"/>
          </p:cNvSpPr>
          <p:nvPr>
            <p:ph type="ftr" sz="quarter" idx="11"/>
            <p:custDataLst>
              <p:tags r:id="rId22"/>
            </p:custDataLst>
          </p:nvPr>
        </p:nvSpPr>
        <p:spPr>
          <a:xfrm>
            <a:off x="5295428" y="6438464"/>
            <a:ext cx="4114800" cy="365125"/>
          </a:xfrm>
        </p:spPr>
        <p:txBody>
          <a:bodyPr/>
          <a:lstStyle/>
          <a:p>
            <a:r>
              <a:rPr lang="fr-FR" dirty="0"/>
              <a:t>ALU-COMPÉTENCES</a:t>
            </a:r>
          </a:p>
        </p:txBody>
      </p:sp>
    </p:spTree>
    <p:extLst>
      <p:ext uri="{BB962C8B-B14F-4D97-AF65-F5344CB8AC3E}">
        <p14:creationId xmlns:p14="http://schemas.microsoft.com/office/powerpoint/2010/main" val="1980314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6B25288-FEFB-45ED-B140-8F1E7C2BC79F}"/>
              </a:ext>
            </a:extLst>
          </p:cNvPr>
          <p:cNvSpPr>
            <a:spLocks noGrp="1"/>
          </p:cNvSpPr>
          <p:nvPr>
            <p:ph type="sldNum" sz="quarter" idx="12"/>
            <p:custDataLst>
              <p:tags r:id="rId1"/>
            </p:custDataLst>
          </p:nvPr>
        </p:nvSpPr>
        <p:spPr/>
        <p:txBody>
          <a:bodyPr/>
          <a:lstStyle/>
          <a:p>
            <a:fld id="{4153EF90-284E-46D7-8F4B-6A93B2A052B3}" type="slidenum">
              <a:rPr lang="fr-CA" smtClean="0"/>
              <a:pPr/>
              <a:t>13</a:t>
            </a:fld>
            <a:endParaRPr lang="fr-CA" dirty="0"/>
          </a:p>
        </p:txBody>
      </p:sp>
      <p:sp>
        <p:nvSpPr>
          <p:cNvPr id="4" name="Titre 3">
            <a:extLst>
              <a:ext uri="{FF2B5EF4-FFF2-40B4-BE49-F238E27FC236}">
                <a16:creationId xmlns:a16="http://schemas.microsoft.com/office/drawing/2014/main" id="{DE51855C-AC5C-4B2A-9E67-C63E7CA03B5C}"/>
              </a:ext>
            </a:extLst>
          </p:cNvPr>
          <p:cNvSpPr>
            <a:spLocks noGrp="1"/>
          </p:cNvSpPr>
          <p:nvPr>
            <p:ph type="title"/>
            <p:custDataLst>
              <p:tags r:id="rId2"/>
            </p:custDataLst>
          </p:nvPr>
        </p:nvSpPr>
        <p:spPr>
          <a:xfrm>
            <a:off x="838200" y="483588"/>
            <a:ext cx="9821449" cy="926926"/>
          </a:xfrm>
        </p:spPr>
        <p:txBody>
          <a:bodyPr/>
          <a:lstStyle/>
          <a:p>
            <a:r>
              <a:rPr lang="fr-CA" sz="3600" b="0" dirty="0"/>
              <a:t>Effet des alliages sur la déformation</a:t>
            </a:r>
          </a:p>
        </p:txBody>
      </p:sp>
      <p:grpSp>
        <p:nvGrpSpPr>
          <p:cNvPr id="5" name="Group 2">
            <a:extLst>
              <a:ext uri="{FF2B5EF4-FFF2-40B4-BE49-F238E27FC236}">
                <a16:creationId xmlns:a16="http://schemas.microsoft.com/office/drawing/2014/main" id="{AC5A93E8-6B6F-4DAE-9B36-982526577932}"/>
              </a:ext>
            </a:extLst>
          </p:cNvPr>
          <p:cNvGrpSpPr>
            <a:grpSpLocks/>
          </p:cNvGrpSpPr>
          <p:nvPr>
            <p:custDataLst>
              <p:tags r:id="rId3"/>
            </p:custDataLst>
          </p:nvPr>
        </p:nvGrpSpPr>
        <p:grpSpPr bwMode="auto">
          <a:xfrm>
            <a:off x="3268545" y="1311969"/>
            <a:ext cx="4895850" cy="1444625"/>
            <a:chOff x="864" y="2256"/>
            <a:chExt cx="3984" cy="1248"/>
          </a:xfrm>
        </p:grpSpPr>
        <p:sp>
          <p:nvSpPr>
            <p:cNvPr id="6" name="AutoShape 3">
              <a:extLst>
                <a:ext uri="{FF2B5EF4-FFF2-40B4-BE49-F238E27FC236}">
                  <a16:creationId xmlns:a16="http://schemas.microsoft.com/office/drawing/2014/main" id="{C0562A66-4793-4336-80B3-B1CA3A16E8DD}"/>
                </a:ext>
              </a:extLst>
            </p:cNvPr>
            <p:cNvSpPr>
              <a:spLocks noChangeArrowheads="1"/>
            </p:cNvSpPr>
            <p:nvPr/>
          </p:nvSpPr>
          <p:spPr bwMode="auto">
            <a:xfrm>
              <a:off x="4416" y="2448"/>
              <a:ext cx="432" cy="240"/>
            </a:xfrm>
            <a:prstGeom prst="rightArrow">
              <a:avLst>
                <a:gd name="adj1" fmla="val 50000"/>
                <a:gd name="adj2" fmla="val 450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7" name="AutoShape 4">
              <a:extLst>
                <a:ext uri="{FF2B5EF4-FFF2-40B4-BE49-F238E27FC236}">
                  <a16:creationId xmlns:a16="http://schemas.microsoft.com/office/drawing/2014/main" id="{8FDB00B6-E9E4-4C31-9E1E-75A29FE37645}"/>
                </a:ext>
              </a:extLst>
            </p:cNvPr>
            <p:cNvSpPr>
              <a:spLocks noChangeArrowheads="1"/>
            </p:cNvSpPr>
            <p:nvPr/>
          </p:nvSpPr>
          <p:spPr bwMode="auto">
            <a:xfrm>
              <a:off x="864" y="3072"/>
              <a:ext cx="432" cy="240"/>
            </a:xfrm>
            <a:prstGeom prst="leftArrow">
              <a:avLst>
                <a:gd name="adj1" fmla="val 50000"/>
                <a:gd name="adj2" fmla="val 450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nvGrpSpPr>
            <p:cNvPr id="8" name="Group 5">
              <a:extLst>
                <a:ext uri="{FF2B5EF4-FFF2-40B4-BE49-F238E27FC236}">
                  <a16:creationId xmlns:a16="http://schemas.microsoft.com/office/drawing/2014/main" id="{B8E851C3-41BC-4E61-896E-9181991CE354}"/>
                </a:ext>
              </a:extLst>
            </p:cNvPr>
            <p:cNvGrpSpPr>
              <a:grpSpLocks/>
            </p:cNvGrpSpPr>
            <p:nvPr/>
          </p:nvGrpSpPr>
          <p:grpSpPr bwMode="auto">
            <a:xfrm>
              <a:off x="1392" y="2832"/>
              <a:ext cx="2928" cy="672"/>
              <a:chOff x="864" y="1536"/>
              <a:chExt cx="3840" cy="816"/>
            </a:xfrm>
          </p:grpSpPr>
          <p:sp>
            <p:nvSpPr>
              <p:cNvPr id="21" name="Oval 6">
                <a:extLst>
                  <a:ext uri="{FF2B5EF4-FFF2-40B4-BE49-F238E27FC236}">
                    <a16:creationId xmlns:a16="http://schemas.microsoft.com/office/drawing/2014/main" id="{691B5A5B-49B1-4ECD-BB9B-B0E47E51581B}"/>
                  </a:ext>
                </a:extLst>
              </p:cNvPr>
              <p:cNvSpPr>
                <a:spLocks noChangeArrowheads="1"/>
              </p:cNvSpPr>
              <p:nvPr/>
            </p:nvSpPr>
            <p:spPr bwMode="auto">
              <a:xfrm>
                <a:off x="86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2" name="Oval 7">
                <a:extLst>
                  <a:ext uri="{FF2B5EF4-FFF2-40B4-BE49-F238E27FC236}">
                    <a16:creationId xmlns:a16="http://schemas.microsoft.com/office/drawing/2014/main" id="{B2D31A4E-8F7A-402B-BDA4-635F80140908}"/>
                  </a:ext>
                </a:extLst>
              </p:cNvPr>
              <p:cNvSpPr>
                <a:spLocks noChangeArrowheads="1"/>
              </p:cNvSpPr>
              <p:nvPr/>
            </p:nvSpPr>
            <p:spPr bwMode="auto">
              <a:xfrm>
                <a:off x="2208"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3" name="Oval 8">
                <a:extLst>
                  <a:ext uri="{FF2B5EF4-FFF2-40B4-BE49-F238E27FC236}">
                    <a16:creationId xmlns:a16="http://schemas.microsoft.com/office/drawing/2014/main" id="{C71169A5-871F-4DDE-93E5-50DBCFD3A726}"/>
                  </a:ext>
                </a:extLst>
              </p:cNvPr>
              <p:cNvSpPr>
                <a:spLocks noChangeArrowheads="1"/>
              </p:cNvSpPr>
              <p:nvPr/>
            </p:nvSpPr>
            <p:spPr bwMode="auto">
              <a:xfrm>
                <a:off x="2880"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4" name="Oval 9">
                <a:extLst>
                  <a:ext uri="{FF2B5EF4-FFF2-40B4-BE49-F238E27FC236}">
                    <a16:creationId xmlns:a16="http://schemas.microsoft.com/office/drawing/2014/main" id="{1B981BF0-4CDA-4A40-982C-D55FDB8C3E85}"/>
                  </a:ext>
                </a:extLst>
              </p:cNvPr>
              <p:cNvSpPr>
                <a:spLocks noChangeArrowheads="1"/>
              </p:cNvSpPr>
              <p:nvPr/>
            </p:nvSpPr>
            <p:spPr bwMode="auto">
              <a:xfrm>
                <a:off x="1536"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5" name="Oval 10">
                <a:extLst>
                  <a:ext uri="{FF2B5EF4-FFF2-40B4-BE49-F238E27FC236}">
                    <a16:creationId xmlns:a16="http://schemas.microsoft.com/office/drawing/2014/main" id="{52E8E9E1-EC6A-48F1-94A0-3A62BCEF4CA0}"/>
                  </a:ext>
                </a:extLst>
              </p:cNvPr>
              <p:cNvSpPr>
                <a:spLocks noChangeArrowheads="1"/>
              </p:cNvSpPr>
              <p:nvPr/>
            </p:nvSpPr>
            <p:spPr bwMode="auto">
              <a:xfrm>
                <a:off x="3552"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6" name="Oval 11">
                <a:extLst>
                  <a:ext uri="{FF2B5EF4-FFF2-40B4-BE49-F238E27FC236}">
                    <a16:creationId xmlns:a16="http://schemas.microsoft.com/office/drawing/2014/main" id="{137FE2F2-8BA5-479C-AFE5-D91546F2461E}"/>
                  </a:ext>
                </a:extLst>
              </p:cNvPr>
              <p:cNvSpPr>
                <a:spLocks noChangeArrowheads="1"/>
              </p:cNvSpPr>
              <p:nvPr/>
            </p:nvSpPr>
            <p:spPr bwMode="auto">
              <a:xfrm>
                <a:off x="422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7" name="Oval 12">
                <a:extLst>
                  <a:ext uri="{FF2B5EF4-FFF2-40B4-BE49-F238E27FC236}">
                    <a16:creationId xmlns:a16="http://schemas.microsoft.com/office/drawing/2014/main" id="{1CB457D6-6718-4C6F-9E71-BA6A96457749}"/>
                  </a:ext>
                </a:extLst>
              </p:cNvPr>
              <p:cNvSpPr>
                <a:spLocks noChangeArrowheads="1"/>
              </p:cNvSpPr>
              <p:nvPr/>
            </p:nvSpPr>
            <p:spPr bwMode="auto">
              <a:xfrm>
                <a:off x="3216"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8" name="Oval 13">
                <a:extLst>
                  <a:ext uri="{FF2B5EF4-FFF2-40B4-BE49-F238E27FC236}">
                    <a16:creationId xmlns:a16="http://schemas.microsoft.com/office/drawing/2014/main" id="{74C2AF8C-A2FA-4373-A6CF-0C3C0324FBC0}"/>
                  </a:ext>
                </a:extLst>
              </p:cNvPr>
              <p:cNvSpPr>
                <a:spLocks noChangeArrowheads="1"/>
              </p:cNvSpPr>
              <p:nvPr/>
            </p:nvSpPr>
            <p:spPr bwMode="auto">
              <a:xfrm>
                <a:off x="2544"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9" name="Oval 14">
                <a:extLst>
                  <a:ext uri="{FF2B5EF4-FFF2-40B4-BE49-F238E27FC236}">
                    <a16:creationId xmlns:a16="http://schemas.microsoft.com/office/drawing/2014/main" id="{70E4D766-70E0-4F42-9625-CBF471AD347C}"/>
                  </a:ext>
                </a:extLst>
              </p:cNvPr>
              <p:cNvSpPr>
                <a:spLocks noChangeArrowheads="1"/>
              </p:cNvSpPr>
              <p:nvPr/>
            </p:nvSpPr>
            <p:spPr bwMode="auto">
              <a:xfrm>
                <a:off x="1872"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0" name="Oval 15">
                <a:extLst>
                  <a:ext uri="{FF2B5EF4-FFF2-40B4-BE49-F238E27FC236}">
                    <a16:creationId xmlns:a16="http://schemas.microsoft.com/office/drawing/2014/main" id="{2672F607-C1A0-4245-9F38-99C3090262A9}"/>
                  </a:ext>
                </a:extLst>
              </p:cNvPr>
              <p:cNvSpPr>
                <a:spLocks noChangeArrowheads="1"/>
              </p:cNvSpPr>
              <p:nvPr/>
            </p:nvSpPr>
            <p:spPr bwMode="auto">
              <a:xfrm>
                <a:off x="1200"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1" name="Oval 16">
                <a:extLst>
                  <a:ext uri="{FF2B5EF4-FFF2-40B4-BE49-F238E27FC236}">
                    <a16:creationId xmlns:a16="http://schemas.microsoft.com/office/drawing/2014/main" id="{C5BE904E-1597-48B2-9D4B-48F063799152}"/>
                  </a:ext>
                </a:extLst>
              </p:cNvPr>
              <p:cNvSpPr>
                <a:spLocks noChangeArrowheads="1"/>
              </p:cNvSpPr>
              <p:nvPr/>
            </p:nvSpPr>
            <p:spPr bwMode="auto">
              <a:xfrm>
                <a:off x="3888"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grpSp>
          <p:nvGrpSpPr>
            <p:cNvPr id="9" name="Group 17">
              <a:extLst>
                <a:ext uri="{FF2B5EF4-FFF2-40B4-BE49-F238E27FC236}">
                  <a16:creationId xmlns:a16="http://schemas.microsoft.com/office/drawing/2014/main" id="{B0D6FF52-BAB4-4A57-8D7A-E869E2A49AD6}"/>
                </a:ext>
              </a:extLst>
            </p:cNvPr>
            <p:cNvGrpSpPr>
              <a:grpSpLocks/>
            </p:cNvGrpSpPr>
            <p:nvPr/>
          </p:nvGrpSpPr>
          <p:grpSpPr bwMode="auto">
            <a:xfrm>
              <a:off x="1392" y="2256"/>
              <a:ext cx="2928" cy="672"/>
              <a:chOff x="864" y="1536"/>
              <a:chExt cx="3840" cy="816"/>
            </a:xfrm>
          </p:grpSpPr>
          <p:sp>
            <p:nvSpPr>
              <p:cNvPr id="10" name="Oval 18">
                <a:extLst>
                  <a:ext uri="{FF2B5EF4-FFF2-40B4-BE49-F238E27FC236}">
                    <a16:creationId xmlns:a16="http://schemas.microsoft.com/office/drawing/2014/main" id="{C1DED858-8225-4B0F-B9B4-00D4973A3EDF}"/>
                  </a:ext>
                </a:extLst>
              </p:cNvPr>
              <p:cNvSpPr>
                <a:spLocks noChangeArrowheads="1"/>
              </p:cNvSpPr>
              <p:nvPr/>
            </p:nvSpPr>
            <p:spPr bwMode="auto">
              <a:xfrm>
                <a:off x="86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1" name="Oval 19">
                <a:extLst>
                  <a:ext uri="{FF2B5EF4-FFF2-40B4-BE49-F238E27FC236}">
                    <a16:creationId xmlns:a16="http://schemas.microsoft.com/office/drawing/2014/main" id="{E43CF600-F341-4C62-B014-9BEF4EC893FC}"/>
                  </a:ext>
                </a:extLst>
              </p:cNvPr>
              <p:cNvSpPr>
                <a:spLocks noChangeArrowheads="1"/>
              </p:cNvSpPr>
              <p:nvPr/>
            </p:nvSpPr>
            <p:spPr bwMode="auto">
              <a:xfrm>
                <a:off x="2208"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2" name="Oval 20">
                <a:extLst>
                  <a:ext uri="{FF2B5EF4-FFF2-40B4-BE49-F238E27FC236}">
                    <a16:creationId xmlns:a16="http://schemas.microsoft.com/office/drawing/2014/main" id="{768F02DA-546D-41A9-9BE1-EFBB3341C966}"/>
                  </a:ext>
                </a:extLst>
              </p:cNvPr>
              <p:cNvSpPr>
                <a:spLocks noChangeArrowheads="1"/>
              </p:cNvSpPr>
              <p:nvPr/>
            </p:nvSpPr>
            <p:spPr bwMode="auto">
              <a:xfrm>
                <a:off x="2880"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3" name="Oval 21">
                <a:extLst>
                  <a:ext uri="{FF2B5EF4-FFF2-40B4-BE49-F238E27FC236}">
                    <a16:creationId xmlns:a16="http://schemas.microsoft.com/office/drawing/2014/main" id="{F6BB412F-4E30-4EC5-B072-F7202ECD3345}"/>
                  </a:ext>
                </a:extLst>
              </p:cNvPr>
              <p:cNvSpPr>
                <a:spLocks noChangeArrowheads="1"/>
              </p:cNvSpPr>
              <p:nvPr/>
            </p:nvSpPr>
            <p:spPr bwMode="auto">
              <a:xfrm>
                <a:off x="1536"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4" name="Oval 22">
                <a:extLst>
                  <a:ext uri="{FF2B5EF4-FFF2-40B4-BE49-F238E27FC236}">
                    <a16:creationId xmlns:a16="http://schemas.microsoft.com/office/drawing/2014/main" id="{ECED58B6-04CF-48CC-8E4C-A865630D4619}"/>
                  </a:ext>
                </a:extLst>
              </p:cNvPr>
              <p:cNvSpPr>
                <a:spLocks noChangeArrowheads="1"/>
              </p:cNvSpPr>
              <p:nvPr/>
            </p:nvSpPr>
            <p:spPr bwMode="auto">
              <a:xfrm>
                <a:off x="3552"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5" name="Oval 23">
                <a:extLst>
                  <a:ext uri="{FF2B5EF4-FFF2-40B4-BE49-F238E27FC236}">
                    <a16:creationId xmlns:a16="http://schemas.microsoft.com/office/drawing/2014/main" id="{AD355693-6C20-48A2-8AB0-F482A9A9FE20}"/>
                  </a:ext>
                </a:extLst>
              </p:cNvPr>
              <p:cNvSpPr>
                <a:spLocks noChangeArrowheads="1"/>
              </p:cNvSpPr>
              <p:nvPr/>
            </p:nvSpPr>
            <p:spPr bwMode="auto">
              <a:xfrm>
                <a:off x="4224" y="1872"/>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6" name="Oval 24">
                <a:extLst>
                  <a:ext uri="{FF2B5EF4-FFF2-40B4-BE49-F238E27FC236}">
                    <a16:creationId xmlns:a16="http://schemas.microsoft.com/office/drawing/2014/main" id="{629D560B-DDE3-4650-B22E-9AD5DB5E79EC}"/>
                  </a:ext>
                </a:extLst>
              </p:cNvPr>
              <p:cNvSpPr>
                <a:spLocks noChangeArrowheads="1"/>
              </p:cNvSpPr>
              <p:nvPr/>
            </p:nvSpPr>
            <p:spPr bwMode="auto">
              <a:xfrm>
                <a:off x="3216"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7" name="Oval 25">
                <a:extLst>
                  <a:ext uri="{FF2B5EF4-FFF2-40B4-BE49-F238E27FC236}">
                    <a16:creationId xmlns:a16="http://schemas.microsoft.com/office/drawing/2014/main" id="{78F05C08-70F5-4C6F-A70C-D45FFE939B91}"/>
                  </a:ext>
                </a:extLst>
              </p:cNvPr>
              <p:cNvSpPr>
                <a:spLocks noChangeArrowheads="1"/>
              </p:cNvSpPr>
              <p:nvPr/>
            </p:nvSpPr>
            <p:spPr bwMode="auto">
              <a:xfrm>
                <a:off x="2544"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8" name="Oval 26">
                <a:extLst>
                  <a:ext uri="{FF2B5EF4-FFF2-40B4-BE49-F238E27FC236}">
                    <a16:creationId xmlns:a16="http://schemas.microsoft.com/office/drawing/2014/main" id="{6B268A59-7B40-4FC2-AFAC-813C0F971F2A}"/>
                  </a:ext>
                </a:extLst>
              </p:cNvPr>
              <p:cNvSpPr>
                <a:spLocks noChangeArrowheads="1"/>
              </p:cNvSpPr>
              <p:nvPr/>
            </p:nvSpPr>
            <p:spPr bwMode="auto">
              <a:xfrm>
                <a:off x="1872"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9" name="Oval 27">
                <a:extLst>
                  <a:ext uri="{FF2B5EF4-FFF2-40B4-BE49-F238E27FC236}">
                    <a16:creationId xmlns:a16="http://schemas.microsoft.com/office/drawing/2014/main" id="{91B03E16-A3A8-4CB7-AC2C-E9B749705DB5}"/>
                  </a:ext>
                </a:extLst>
              </p:cNvPr>
              <p:cNvSpPr>
                <a:spLocks noChangeArrowheads="1"/>
              </p:cNvSpPr>
              <p:nvPr/>
            </p:nvSpPr>
            <p:spPr bwMode="auto">
              <a:xfrm>
                <a:off x="1200"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0" name="Oval 28">
                <a:extLst>
                  <a:ext uri="{FF2B5EF4-FFF2-40B4-BE49-F238E27FC236}">
                    <a16:creationId xmlns:a16="http://schemas.microsoft.com/office/drawing/2014/main" id="{FA329F29-F6C6-41FA-9EA5-3893CCC03AC0}"/>
                  </a:ext>
                </a:extLst>
              </p:cNvPr>
              <p:cNvSpPr>
                <a:spLocks noChangeArrowheads="1"/>
              </p:cNvSpPr>
              <p:nvPr/>
            </p:nvSpPr>
            <p:spPr bwMode="auto">
              <a:xfrm>
                <a:off x="3888" y="1536"/>
                <a:ext cx="480" cy="480"/>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grpSp>
      </p:grpSp>
      <p:grpSp>
        <p:nvGrpSpPr>
          <p:cNvPr id="32" name="Group 29">
            <a:extLst>
              <a:ext uri="{FF2B5EF4-FFF2-40B4-BE49-F238E27FC236}">
                <a16:creationId xmlns:a16="http://schemas.microsoft.com/office/drawing/2014/main" id="{D6AC9888-8B9A-4531-A217-81D195132B9A}"/>
              </a:ext>
            </a:extLst>
          </p:cNvPr>
          <p:cNvGrpSpPr>
            <a:grpSpLocks/>
          </p:cNvGrpSpPr>
          <p:nvPr>
            <p:custDataLst>
              <p:tags r:id="rId4"/>
            </p:custDataLst>
          </p:nvPr>
        </p:nvGrpSpPr>
        <p:grpSpPr bwMode="auto">
          <a:xfrm>
            <a:off x="2908182" y="4120256"/>
            <a:ext cx="6499225" cy="1503363"/>
            <a:chOff x="192" y="432"/>
            <a:chExt cx="5232" cy="1307"/>
          </a:xfrm>
        </p:grpSpPr>
        <p:sp>
          <p:nvSpPr>
            <p:cNvPr id="33" name="Oval 30">
              <a:extLst>
                <a:ext uri="{FF2B5EF4-FFF2-40B4-BE49-F238E27FC236}">
                  <a16:creationId xmlns:a16="http://schemas.microsoft.com/office/drawing/2014/main" id="{38E1A639-BCAC-4061-8B5C-A0C1FF4F7CF9}"/>
                </a:ext>
              </a:extLst>
            </p:cNvPr>
            <p:cNvSpPr>
              <a:spLocks noChangeArrowheads="1"/>
            </p:cNvSpPr>
            <p:nvPr/>
          </p:nvSpPr>
          <p:spPr bwMode="auto">
            <a:xfrm>
              <a:off x="1344" y="1333"/>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4" name="Oval 31">
              <a:extLst>
                <a:ext uri="{FF2B5EF4-FFF2-40B4-BE49-F238E27FC236}">
                  <a16:creationId xmlns:a16="http://schemas.microsoft.com/office/drawing/2014/main" id="{7A49FA52-8ED7-4509-B0B4-7310BE47DB35}"/>
                </a:ext>
              </a:extLst>
            </p:cNvPr>
            <p:cNvSpPr>
              <a:spLocks noChangeArrowheads="1"/>
            </p:cNvSpPr>
            <p:nvPr/>
          </p:nvSpPr>
          <p:spPr bwMode="auto">
            <a:xfrm>
              <a:off x="2369" y="1333"/>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5" name="Oval 32">
              <a:extLst>
                <a:ext uri="{FF2B5EF4-FFF2-40B4-BE49-F238E27FC236}">
                  <a16:creationId xmlns:a16="http://schemas.microsoft.com/office/drawing/2014/main" id="{8BECEBEC-50CB-4399-B0AB-DDEBFCA36B9A}"/>
                </a:ext>
              </a:extLst>
            </p:cNvPr>
            <p:cNvSpPr>
              <a:spLocks noChangeArrowheads="1"/>
            </p:cNvSpPr>
            <p:nvPr/>
          </p:nvSpPr>
          <p:spPr bwMode="auto">
            <a:xfrm>
              <a:off x="2881" y="1333"/>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6" name="Oval 33">
              <a:extLst>
                <a:ext uri="{FF2B5EF4-FFF2-40B4-BE49-F238E27FC236}">
                  <a16:creationId xmlns:a16="http://schemas.microsoft.com/office/drawing/2014/main" id="{5FD5E22F-D306-4CEF-9919-24A7DF4A217A}"/>
                </a:ext>
              </a:extLst>
            </p:cNvPr>
            <p:cNvSpPr>
              <a:spLocks noChangeArrowheads="1"/>
            </p:cNvSpPr>
            <p:nvPr/>
          </p:nvSpPr>
          <p:spPr bwMode="auto">
            <a:xfrm>
              <a:off x="1856" y="1333"/>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7" name="Oval 34">
              <a:extLst>
                <a:ext uri="{FF2B5EF4-FFF2-40B4-BE49-F238E27FC236}">
                  <a16:creationId xmlns:a16="http://schemas.microsoft.com/office/drawing/2014/main" id="{D7F2311A-71C7-421F-91BE-C1E2D4976EFB}"/>
                </a:ext>
              </a:extLst>
            </p:cNvPr>
            <p:cNvSpPr>
              <a:spLocks noChangeArrowheads="1"/>
            </p:cNvSpPr>
            <p:nvPr/>
          </p:nvSpPr>
          <p:spPr bwMode="auto">
            <a:xfrm>
              <a:off x="3408" y="1344"/>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8" name="Oval 35">
              <a:extLst>
                <a:ext uri="{FF2B5EF4-FFF2-40B4-BE49-F238E27FC236}">
                  <a16:creationId xmlns:a16="http://schemas.microsoft.com/office/drawing/2014/main" id="{6A570C5D-6F34-4F5E-8562-82F15DE1F7C8}"/>
                </a:ext>
              </a:extLst>
            </p:cNvPr>
            <p:cNvSpPr>
              <a:spLocks noChangeArrowheads="1"/>
            </p:cNvSpPr>
            <p:nvPr/>
          </p:nvSpPr>
          <p:spPr bwMode="auto">
            <a:xfrm>
              <a:off x="3936" y="1344"/>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9" name="Oval 36">
              <a:extLst>
                <a:ext uri="{FF2B5EF4-FFF2-40B4-BE49-F238E27FC236}">
                  <a16:creationId xmlns:a16="http://schemas.microsoft.com/office/drawing/2014/main" id="{A695031A-79E5-4F9F-A087-493C5ABE0227}"/>
                </a:ext>
              </a:extLst>
            </p:cNvPr>
            <p:cNvSpPr>
              <a:spLocks noChangeArrowheads="1"/>
            </p:cNvSpPr>
            <p:nvPr/>
          </p:nvSpPr>
          <p:spPr bwMode="auto">
            <a:xfrm>
              <a:off x="3137" y="1056"/>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0" name="Oval 37">
              <a:extLst>
                <a:ext uri="{FF2B5EF4-FFF2-40B4-BE49-F238E27FC236}">
                  <a16:creationId xmlns:a16="http://schemas.microsoft.com/office/drawing/2014/main" id="{A4190FE9-EDE5-49FA-AE81-501D26839DED}"/>
                </a:ext>
              </a:extLst>
            </p:cNvPr>
            <p:cNvSpPr>
              <a:spLocks noChangeArrowheads="1"/>
            </p:cNvSpPr>
            <p:nvPr/>
          </p:nvSpPr>
          <p:spPr bwMode="auto">
            <a:xfrm>
              <a:off x="2625" y="1056"/>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1" name="Oval 38">
              <a:extLst>
                <a:ext uri="{FF2B5EF4-FFF2-40B4-BE49-F238E27FC236}">
                  <a16:creationId xmlns:a16="http://schemas.microsoft.com/office/drawing/2014/main" id="{44D8AB64-2D1E-40EB-9EC6-DC5F5B752EE7}"/>
                </a:ext>
              </a:extLst>
            </p:cNvPr>
            <p:cNvSpPr>
              <a:spLocks noChangeArrowheads="1"/>
            </p:cNvSpPr>
            <p:nvPr/>
          </p:nvSpPr>
          <p:spPr bwMode="auto">
            <a:xfrm>
              <a:off x="2113" y="1056"/>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2" name="Oval 39">
              <a:extLst>
                <a:ext uri="{FF2B5EF4-FFF2-40B4-BE49-F238E27FC236}">
                  <a16:creationId xmlns:a16="http://schemas.microsoft.com/office/drawing/2014/main" id="{6A681A71-F392-4EA9-B762-853121982623}"/>
                </a:ext>
              </a:extLst>
            </p:cNvPr>
            <p:cNvSpPr>
              <a:spLocks noChangeArrowheads="1"/>
            </p:cNvSpPr>
            <p:nvPr/>
          </p:nvSpPr>
          <p:spPr bwMode="auto">
            <a:xfrm>
              <a:off x="1600" y="1056"/>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3" name="Oval 40">
              <a:extLst>
                <a:ext uri="{FF2B5EF4-FFF2-40B4-BE49-F238E27FC236}">
                  <a16:creationId xmlns:a16="http://schemas.microsoft.com/office/drawing/2014/main" id="{D7A5F75E-32BB-41EA-98A3-E5758DD119E8}"/>
                </a:ext>
              </a:extLst>
            </p:cNvPr>
            <p:cNvSpPr>
              <a:spLocks noChangeArrowheads="1"/>
            </p:cNvSpPr>
            <p:nvPr/>
          </p:nvSpPr>
          <p:spPr bwMode="auto">
            <a:xfrm>
              <a:off x="3696" y="1056"/>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4" name="Oval 41">
              <a:extLst>
                <a:ext uri="{FF2B5EF4-FFF2-40B4-BE49-F238E27FC236}">
                  <a16:creationId xmlns:a16="http://schemas.microsoft.com/office/drawing/2014/main" id="{97440E31-8C67-4EB0-AAE5-8A04FAE2032E}"/>
                </a:ext>
              </a:extLst>
            </p:cNvPr>
            <p:cNvSpPr>
              <a:spLocks noChangeArrowheads="1"/>
            </p:cNvSpPr>
            <p:nvPr/>
          </p:nvSpPr>
          <p:spPr bwMode="auto">
            <a:xfrm>
              <a:off x="1344" y="757"/>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5" name="Oval 42">
              <a:extLst>
                <a:ext uri="{FF2B5EF4-FFF2-40B4-BE49-F238E27FC236}">
                  <a16:creationId xmlns:a16="http://schemas.microsoft.com/office/drawing/2014/main" id="{8ACED36B-2947-4189-8C30-ED08EBBA0197}"/>
                </a:ext>
              </a:extLst>
            </p:cNvPr>
            <p:cNvSpPr>
              <a:spLocks noChangeArrowheads="1"/>
            </p:cNvSpPr>
            <p:nvPr/>
          </p:nvSpPr>
          <p:spPr bwMode="auto">
            <a:xfrm>
              <a:off x="2304" y="768"/>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6" name="Oval 43">
              <a:extLst>
                <a:ext uri="{FF2B5EF4-FFF2-40B4-BE49-F238E27FC236}">
                  <a16:creationId xmlns:a16="http://schemas.microsoft.com/office/drawing/2014/main" id="{C53302C1-1BED-4B6E-AECE-0092ED71E1D0}"/>
                </a:ext>
              </a:extLst>
            </p:cNvPr>
            <p:cNvSpPr>
              <a:spLocks noChangeArrowheads="1"/>
            </p:cNvSpPr>
            <p:nvPr/>
          </p:nvSpPr>
          <p:spPr bwMode="auto">
            <a:xfrm>
              <a:off x="2928" y="768"/>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7" name="Oval 44">
              <a:extLst>
                <a:ext uri="{FF2B5EF4-FFF2-40B4-BE49-F238E27FC236}">
                  <a16:creationId xmlns:a16="http://schemas.microsoft.com/office/drawing/2014/main" id="{B6517247-757C-434E-90EF-36C2F4F9E27A}"/>
                </a:ext>
              </a:extLst>
            </p:cNvPr>
            <p:cNvSpPr>
              <a:spLocks noChangeArrowheads="1"/>
            </p:cNvSpPr>
            <p:nvPr/>
          </p:nvSpPr>
          <p:spPr bwMode="auto">
            <a:xfrm>
              <a:off x="1856" y="757"/>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8" name="Oval 45">
              <a:extLst>
                <a:ext uri="{FF2B5EF4-FFF2-40B4-BE49-F238E27FC236}">
                  <a16:creationId xmlns:a16="http://schemas.microsoft.com/office/drawing/2014/main" id="{9F56B602-617D-4FAC-A413-4263A1B18B8B}"/>
                </a:ext>
              </a:extLst>
            </p:cNvPr>
            <p:cNvSpPr>
              <a:spLocks noChangeArrowheads="1"/>
            </p:cNvSpPr>
            <p:nvPr/>
          </p:nvSpPr>
          <p:spPr bwMode="auto">
            <a:xfrm>
              <a:off x="3394" y="757"/>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49" name="Oval 46">
              <a:extLst>
                <a:ext uri="{FF2B5EF4-FFF2-40B4-BE49-F238E27FC236}">
                  <a16:creationId xmlns:a16="http://schemas.microsoft.com/office/drawing/2014/main" id="{C5B3A589-5EB8-4445-B779-787463FD21B7}"/>
                </a:ext>
              </a:extLst>
            </p:cNvPr>
            <p:cNvSpPr>
              <a:spLocks noChangeArrowheads="1"/>
            </p:cNvSpPr>
            <p:nvPr/>
          </p:nvSpPr>
          <p:spPr bwMode="auto">
            <a:xfrm>
              <a:off x="3906" y="757"/>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0" name="Oval 47">
              <a:extLst>
                <a:ext uri="{FF2B5EF4-FFF2-40B4-BE49-F238E27FC236}">
                  <a16:creationId xmlns:a16="http://schemas.microsoft.com/office/drawing/2014/main" id="{50E3F6D4-FC2F-4FDF-AF25-F9334B7D4D91}"/>
                </a:ext>
              </a:extLst>
            </p:cNvPr>
            <p:cNvSpPr>
              <a:spLocks noChangeArrowheads="1"/>
            </p:cNvSpPr>
            <p:nvPr/>
          </p:nvSpPr>
          <p:spPr bwMode="auto">
            <a:xfrm>
              <a:off x="3120" y="432"/>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1" name="Oval 48">
              <a:extLst>
                <a:ext uri="{FF2B5EF4-FFF2-40B4-BE49-F238E27FC236}">
                  <a16:creationId xmlns:a16="http://schemas.microsoft.com/office/drawing/2014/main" id="{1FB590CA-F009-4B2B-A284-33454D521085}"/>
                </a:ext>
              </a:extLst>
            </p:cNvPr>
            <p:cNvSpPr>
              <a:spLocks noChangeArrowheads="1"/>
            </p:cNvSpPr>
            <p:nvPr/>
          </p:nvSpPr>
          <p:spPr bwMode="auto">
            <a:xfrm>
              <a:off x="2640" y="432"/>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2" name="Oval 49">
              <a:extLst>
                <a:ext uri="{FF2B5EF4-FFF2-40B4-BE49-F238E27FC236}">
                  <a16:creationId xmlns:a16="http://schemas.microsoft.com/office/drawing/2014/main" id="{D5FA40AB-837D-44C2-AB20-EF21C3B08167}"/>
                </a:ext>
              </a:extLst>
            </p:cNvPr>
            <p:cNvSpPr>
              <a:spLocks noChangeArrowheads="1"/>
            </p:cNvSpPr>
            <p:nvPr/>
          </p:nvSpPr>
          <p:spPr bwMode="auto">
            <a:xfrm>
              <a:off x="2112" y="432"/>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3" name="Oval 50">
              <a:extLst>
                <a:ext uri="{FF2B5EF4-FFF2-40B4-BE49-F238E27FC236}">
                  <a16:creationId xmlns:a16="http://schemas.microsoft.com/office/drawing/2014/main" id="{7063B666-A7CF-4D70-9423-8D59D06CF302}"/>
                </a:ext>
              </a:extLst>
            </p:cNvPr>
            <p:cNvSpPr>
              <a:spLocks noChangeArrowheads="1"/>
            </p:cNvSpPr>
            <p:nvPr/>
          </p:nvSpPr>
          <p:spPr bwMode="auto">
            <a:xfrm>
              <a:off x="1600" y="480"/>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4" name="Oval 51">
              <a:extLst>
                <a:ext uri="{FF2B5EF4-FFF2-40B4-BE49-F238E27FC236}">
                  <a16:creationId xmlns:a16="http://schemas.microsoft.com/office/drawing/2014/main" id="{1A2954EC-A2E5-4CB6-B210-E855C30540B5}"/>
                </a:ext>
              </a:extLst>
            </p:cNvPr>
            <p:cNvSpPr>
              <a:spLocks noChangeArrowheads="1"/>
            </p:cNvSpPr>
            <p:nvPr/>
          </p:nvSpPr>
          <p:spPr bwMode="auto">
            <a:xfrm>
              <a:off x="3650" y="480"/>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5" name="AutoShape 52">
              <a:extLst>
                <a:ext uri="{FF2B5EF4-FFF2-40B4-BE49-F238E27FC236}">
                  <a16:creationId xmlns:a16="http://schemas.microsoft.com/office/drawing/2014/main" id="{2375DA5A-E873-4716-BC24-AA57D43815C7}"/>
                </a:ext>
              </a:extLst>
            </p:cNvPr>
            <p:cNvSpPr>
              <a:spLocks noChangeArrowheads="1"/>
            </p:cNvSpPr>
            <p:nvPr/>
          </p:nvSpPr>
          <p:spPr bwMode="auto">
            <a:xfrm>
              <a:off x="4368" y="528"/>
              <a:ext cx="1056" cy="480"/>
            </a:xfrm>
            <a:prstGeom prst="rightArrow">
              <a:avLst>
                <a:gd name="adj1" fmla="val 50000"/>
                <a:gd name="adj2" fmla="val 550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6" name="AutoShape 53">
              <a:extLst>
                <a:ext uri="{FF2B5EF4-FFF2-40B4-BE49-F238E27FC236}">
                  <a16:creationId xmlns:a16="http://schemas.microsoft.com/office/drawing/2014/main" id="{FCE5F9C7-6581-41EE-B4FA-486CF5AB271D}"/>
                </a:ext>
              </a:extLst>
            </p:cNvPr>
            <p:cNvSpPr>
              <a:spLocks noChangeArrowheads="1"/>
            </p:cNvSpPr>
            <p:nvPr/>
          </p:nvSpPr>
          <p:spPr bwMode="auto">
            <a:xfrm>
              <a:off x="192" y="1104"/>
              <a:ext cx="1008" cy="480"/>
            </a:xfrm>
            <a:prstGeom prst="leftArrow">
              <a:avLst>
                <a:gd name="adj1" fmla="val 50000"/>
                <a:gd name="adj2" fmla="val 525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7" name="Oval 54">
              <a:extLst>
                <a:ext uri="{FF2B5EF4-FFF2-40B4-BE49-F238E27FC236}">
                  <a16:creationId xmlns:a16="http://schemas.microsoft.com/office/drawing/2014/main" id="{4221A5DC-6D77-4977-9FA7-340750E88892}"/>
                </a:ext>
              </a:extLst>
            </p:cNvPr>
            <p:cNvSpPr>
              <a:spLocks noChangeArrowheads="1"/>
            </p:cNvSpPr>
            <p:nvPr/>
          </p:nvSpPr>
          <p:spPr bwMode="auto">
            <a:xfrm>
              <a:off x="3504" y="1152"/>
              <a:ext cx="192" cy="192"/>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58" name="Oval 55">
              <a:extLst>
                <a:ext uri="{FF2B5EF4-FFF2-40B4-BE49-F238E27FC236}">
                  <a16:creationId xmlns:a16="http://schemas.microsoft.com/office/drawing/2014/main" id="{F7D8F11F-0A7B-4BC8-9AA9-2AF5129CF739}"/>
                </a:ext>
              </a:extLst>
            </p:cNvPr>
            <p:cNvSpPr>
              <a:spLocks noChangeArrowheads="1"/>
            </p:cNvSpPr>
            <p:nvPr/>
          </p:nvSpPr>
          <p:spPr bwMode="auto">
            <a:xfrm>
              <a:off x="2736" y="864"/>
              <a:ext cx="192" cy="192"/>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p>
              <a:endParaRPr lang="fr-CA">
                <a:solidFill>
                  <a:schemeClr val="accent1">
                    <a:lumMod val="60000"/>
                    <a:lumOff val="40000"/>
                  </a:schemeClr>
                </a:solidFill>
                <a:latin typeface="Arial" panose="020B0604020202020204" pitchFamily="34" charset="0"/>
                <a:cs typeface="Arial" panose="020B0604020202020204" pitchFamily="34" charset="0"/>
              </a:endParaRPr>
            </a:p>
          </p:txBody>
        </p:sp>
      </p:grpSp>
      <p:sp>
        <p:nvSpPr>
          <p:cNvPr id="59" name="Text Box 56">
            <a:extLst>
              <a:ext uri="{FF2B5EF4-FFF2-40B4-BE49-F238E27FC236}">
                <a16:creationId xmlns:a16="http://schemas.microsoft.com/office/drawing/2014/main" id="{E52D094D-E26B-42C3-A648-D4979FB4AAE9}"/>
              </a:ext>
            </a:extLst>
          </p:cNvPr>
          <p:cNvSpPr txBox="1">
            <a:spLocks noChangeArrowheads="1"/>
          </p:cNvSpPr>
          <p:nvPr>
            <p:custDataLst>
              <p:tags r:id="rId5"/>
            </p:custDataLst>
          </p:nvPr>
        </p:nvSpPr>
        <p:spPr bwMode="auto">
          <a:xfrm>
            <a:off x="2081881" y="2967731"/>
            <a:ext cx="7723574" cy="923330"/>
          </a:xfrm>
          <a:prstGeom prst="rect">
            <a:avLst/>
          </a:prstGeom>
          <a:solidFill>
            <a:srgbClr val="DDFDFF"/>
          </a:solidFill>
          <a:ln w="28575">
            <a:noFill/>
            <a:miter lim="800000"/>
            <a:headEnd type="none" w="sm" len="sm"/>
            <a:tailEnd type="none" w="sm" len="sm"/>
          </a:ln>
          <a:effectLst/>
        </p:spPr>
        <p:txBody>
          <a:bodyPr wrap="square">
            <a:spAutoFit/>
          </a:bodyPr>
          <a:lstStyle/>
          <a:p>
            <a:pPr algn="ctr" eaLnBrk="0" hangingPunct="0">
              <a:defRPr/>
            </a:pPr>
            <a:r>
              <a:rPr lang="fr-FR" dirty="0">
                <a:latin typeface="Univers Condensed Light" panose="020B0306020202040204"/>
                <a:cs typeface="Arial" panose="020B0604020202020204" pitchFamily="34" charset="0"/>
              </a:rPr>
              <a:t>En présence d’éléments d’alliages qui perturbent le réseau atomique, il faudra une plus grande force pour faire glisser les plans atomiques, ce qui est le but recherché pour améliorer le matériau</a:t>
            </a:r>
            <a:endParaRPr lang="fr-FR" dirty="0">
              <a:effectLst>
                <a:outerShdw blurRad="38100" dist="38100" dir="2700000" algn="tl">
                  <a:srgbClr val="C0C0C0"/>
                </a:outerShdw>
              </a:effectLst>
              <a:latin typeface="Univers Condensed Light" panose="020B0306020202040204"/>
              <a:cs typeface="Arial" panose="020B0604020202020204" pitchFamily="34" charset="0"/>
            </a:endParaRPr>
          </a:p>
        </p:txBody>
      </p:sp>
      <p:sp>
        <p:nvSpPr>
          <p:cNvPr id="60" name="Text Box 57">
            <a:extLst>
              <a:ext uri="{FF2B5EF4-FFF2-40B4-BE49-F238E27FC236}">
                <a16:creationId xmlns:a16="http://schemas.microsoft.com/office/drawing/2014/main" id="{D5345CAB-88EF-416D-8548-50BE05A391BF}"/>
              </a:ext>
            </a:extLst>
          </p:cNvPr>
          <p:cNvSpPr txBox="1">
            <a:spLocks noChangeArrowheads="1"/>
          </p:cNvSpPr>
          <p:nvPr>
            <p:custDataLst>
              <p:tags r:id="rId6"/>
            </p:custDataLst>
          </p:nvPr>
        </p:nvSpPr>
        <p:spPr bwMode="auto">
          <a:xfrm>
            <a:off x="3761295" y="5763550"/>
            <a:ext cx="4540025" cy="369332"/>
          </a:xfrm>
          <a:prstGeom prst="rect">
            <a:avLst/>
          </a:prstGeom>
          <a:solidFill>
            <a:srgbClr val="DDFDFF"/>
          </a:solidFill>
          <a:ln w="28575">
            <a:noFill/>
            <a:miter lim="800000"/>
            <a:headEnd type="none" w="sm" len="sm"/>
            <a:tailEnd type="none" w="sm" len="sm"/>
          </a:ln>
        </p:spPr>
        <p:txBody>
          <a:bodyPr wrap="none">
            <a:spAutoFit/>
          </a:bodyPr>
          <a:lstStyle/>
          <a:p>
            <a:pPr eaLnBrk="0" hangingPunct="0"/>
            <a:r>
              <a:rPr lang="fr-FR" dirty="0">
                <a:latin typeface="Univers Condensed Light" panose="020B0306020202040204"/>
                <a:cs typeface="Arial" panose="020B0604020202020204" pitchFamily="34" charset="0"/>
              </a:rPr>
              <a:t>Le matériau est alors plus résistant à la déformation</a:t>
            </a:r>
          </a:p>
        </p:txBody>
      </p:sp>
      <p:sp>
        <p:nvSpPr>
          <p:cNvPr id="61" name="Espace réservé du pied de page 2"/>
          <p:cNvSpPr>
            <a:spLocks noGrp="1"/>
          </p:cNvSpPr>
          <p:nvPr>
            <p:ph type="ftr" sz="quarter" idx="11"/>
            <p:custDataLst>
              <p:tags r:id="rId7"/>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2359644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1"/>
            </p:custDataLst>
          </p:nvPr>
        </p:nvSpPr>
        <p:spPr/>
        <p:txBody>
          <a:bodyPr/>
          <a:lstStyle/>
          <a:p>
            <a:fld id="{4153EF90-284E-46D7-8F4B-6A93B2A052B3}" type="slidenum">
              <a:rPr lang="fr-CA" smtClean="0"/>
              <a:pPr/>
              <a:t>14</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2"/>
            </p:custDataLst>
          </p:nvPr>
        </p:nvSpPr>
        <p:spPr>
          <a:xfrm>
            <a:off x="600077" y="1007707"/>
            <a:ext cx="11349329" cy="4963886"/>
          </a:xfrm>
        </p:spPr>
        <p:txBody>
          <a:bodyPr/>
          <a:lstStyle/>
          <a:p>
            <a:r>
              <a:rPr lang="fr-CA" sz="2400" dirty="0">
                <a:latin typeface="Univers Condensed Light" panose="020B0306020202040204"/>
              </a:rPr>
              <a:t>À l’état solide, un réseau cristallin peut accueillir des éléments chimiques étrangers, habituellement jusqu’à une certaine limite où un second cristal appelé phase se formera. Le phénomène ressemble aux solutions liquides où l’excédent de soluté devient non soluble et se précipite.</a:t>
            </a:r>
          </a:p>
          <a:p>
            <a:r>
              <a:rPr lang="fr-CA" sz="2400" dirty="0">
                <a:latin typeface="Univers Condensed Light" panose="020B0306020202040204"/>
              </a:rPr>
              <a:t>Pour l’aluminium, on obtient des solutions solides de type substitution:</a:t>
            </a:r>
          </a:p>
          <a:p>
            <a:pPr>
              <a:spcBef>
                <a:spcPts val="0"/>
              </a:spcBef>
            </a:pPr>
            <a:r>
              <a:rPr lang="fr-CA" sz="2400" dirty="0">
                <a:latin typeface="Univers Condensed Light" panose="020B0306020202040204"/>
              </a:rPr>
              <a:t>	Il y a remplacement des atomes du cristal d’accueil par celui de l’élément d’alliage.</a:t>
            </a:r>
          </a:p>
          <a:p>
            <a:pPr>
              <a:spcBef>
                <a:spcPts val="0"/>
              </a:spcBef>
            </a:pPr>
            <a:r>
              <a:rPr lang="fr-CA" sz="2400" dirty="0">
                <a:latin typeface="Univers Condensed Light" panose="020B0306020202040204"/>
              </a:rPr>
              <a:t>	La présence de l’élément (ici le cuivre) défavorise le</a:t>
            </a:r>
          </a:p>
          <a:p>
            <a:pPr>
              <a:spcBef>
                <a:spcPts val="0"/>
              </a:spcBef>
            </a:pPr>
            <a:r>
              <a:rPr lang="fr-CA" sz="2400" dirty="0">
                <a:latin typeface="Univers Condensed Light" panose="020B0306020202040204"/>
              </a:rPr>
              <a:t>	glissement atomique localement.</a:t>
            </a:r>
          </a:p>
          <a:p>
            <a:pPr lvl="1"/>
            <a:endParaRPr lang="fr-CA" sz="2000" dirty="0">
              <a:latin typeface="Univers Condensed Light" panose="020B0306020202040204"/>
            </a:endParaRPr>
          </a:p>
          <a:p>
            <a:endParaRPr lang="fr-CA" dirty="0">
              <a:latin typeface="Univers Condensed Light" panose="020B0306020202040204"/>
            </a:endParaRPr>
          </a:p>
          <a:p>
            <a:pPr lvl="8"/>
            <a:r>
              <a:rPr lang="fr-CA" dirty="0">
                <a:latin typeface="Univers Condensed Light" panose="020B0306020202040204"/>
              </a:rPr>
              <a:t>          </a:t>
            </a:r>
            <a:endParaRPr lang="fr-CA" sz="2400" dirty="0">
              <a:latin typeface="Univers Condensed Light" panose="020B0306020202040204"/>
            </a:endParaRPr>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3"/>
            </p:custDataLst>
          </p:nvPr>
        </p:nvSpPr>
        <p:spPr>
          <a:xfrm>
            <a:off x="838200" y="483588"/>
            <a:ext cx="9821449" cy="926926"/>
          </a:xfrm>
        </p:spPr>
        <p:txBody>
          <a:bodyPr/>
          <a:lstStyle/>
          <a:p>
            <a:r>
              <a:rPr lang="fr-CA" sz="3600" b="0" dirty="0"/>
              <a:t>Solubilité des éléments (solution solide)</a:t>
            </a:r>
          </a:p>
        </p:txBody>
      </p:sp>
      <p:pic>
        <p:nvPicPr>
          <p:cNvPr id="24" name="Espace réservé du contenu 4">
            <a:extLst>
              <a:ext uri="{FF2B5EF4-FFF2-40B4-BE49-F238E27FC236}">
                <a16:creationId xmlns:a16="http://schemas.microsoft.com/office/drawing/2014/main" id="{427B4D73-5A14-403F-ACD3-3E1E1734B591}"/>
              </a:ext>
            </a:extLst>
          </p:cNvPr>
          <p:cNvPicPr>
            <a:picLocks noChangeAspect="1"/>
          </p:cNvPicPr>
          <p:nvPr>
            <p:custDataLst>
              <p:tags r:id="rId4"/>
            </p:custDataLst>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t="49539" r="41735"/>
          <a:stretch/>
        </p:blipFill>
        <p:spPr>
          <a:xfrm>
            <a:off x="7820805" y="2633395"/>
            <a:ext cx="3771118" cy="2029554"/>
          </a:xfrm>
          <a:prstGeom prst="rect">
            <a:avLst/>
          </a:prstGeom>
        </p:spPr>
      </p:pic>
      <p:sp>
        <p:nvSpPr>
          <p:cNvPr id="25" name="Rectangle 24">
            <a:extLst>
              <a:ext uri="{FF2B5EF4-FFF2-40B4-BE49-F238E27FC236}">
                <a16:creationId xmlns:a16="http://schemas.microsoft.com/office/drawing/2014/main" id="{E4B64BE6-32AE-4AAB-93C8-BFE1D31EEDE7}"/>
              </a:ext>
            </a:extLst>
          </p:cNvPr>
          <p:cNvSpPr/>
          <p:nvPr>
            <p:custDataLst>
              <p:tags r:id="rId5"/>
            </p:custDataLst>
          </p:nvPr>
        </p:nvSpPr>
        <p:spPr>
          <a:xfrm>
            <a:off x="8529403" y="5277733"/>
            <a:ext cx="2356312" cy="608097"/>
          </a:xfrm>
          <a:prstGeom prst="rect">
            <a:avLst/>
          </a:prstGeom>
          <a:solidFill>
            <a:srgbClr val="DDFD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2000" dirty="0">
                <a:latin typeface="Univers Condensed Light" panose="020B0306020202040204"/>
              </a:rPr>
              <a:t>Al 		Cu</a:t>
            </a:r>
          </a:p>
        </p:txBody>
      </p:sp>
      <p:cxnSp>
        <p:nvCxnSpPr>
          <p:cNvPr id="28" name="Connecteur droit avec flèche 27">
            <a:extLst>
              <a:ext uri="{FF2B5EF4-FFF2-40B4-BE49-F238E27FC236}">
                <a16:creationId xmlns:a16="http://schemas.microsoft.com/office/drawing/2014/main" id="{93780A47-F541-4213-AD04-44687EB2B631}"/>
              </a:ext>
            </a:extLst>
          </p:cNvPr>
          <p:cNvCxnSpPr>
            <a:cxnSpLocks/>
          </p:cNvCxnSpPr>
          <p:nvPr>
            <p:custDataLst>
              <p:tags r:id="rId6"/>
            </p:custDataLst>
          </p:nvPr>
        </p:nvCxnSpPr>
        <p:spPr>
          <a:xfrm flipH="1" flipV="1">
            <a:off x="9706364" y="3648172"/>
            <a:ext cx="671350" cy="1823714"/>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F20B0C26-AA9A-4AB1-9AF3-25620B3B69A8}"/>
              </a:ext>
            </a:extLst>
          </p:cNvPr>
          <p:cNvCxnSpPr>
            <a:cxnSpLocks/>
          </p:cNvCxnSpPr>
          <p:nvPr>
            <p:custDataLst>
              <p:tags r:id="rId7"/>
            </p:custDataLst>
          </p:nvPr>
        </p:nvCxnSpPr>
        <p:spPr>
          <a:xfrm flipV="1">
            <a:off x="9144000" y="4242216"/>
            <a:ext cx="0" cy="1229670"/>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Espace réservé du pied de page 2"/>
          <p:cNvSpPr>
            <a:spLocks noGrp="1"/>
          </p:cNvSpPr>
          <p:nvPr>
            <p:ph type="ftr" sz="quarter" idx="11"/>
            <p:custDataLst>
              <p:tags r:id="rId8"/>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1995684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1"/>
            </p:custDataLst>
          </p:nvPr>
        </p:nvSpPr>
        <p:spPr/>
        <p:txBody>
          <a:bodyPr/>
          <a:lstStyle/>
          <a:p>
            <a:fld id="{4153EF90-284E-46D7-8F4B-6A93B2A052B3}" type="slidenum">
              <a:rPr lang="fr-CA" smtClean="0"/>
              <a:pPr/>
              <a:t>15</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type="body" idx="1"/>
            <p:custDataLst>
              <p:tags r:id="rId2"/>
            </p:custDataLst>
          </p:nvPr>
        </p:nvSpPr>
        <p:spPr>
          <a:xfrm>
            <a:off x="839788" y="1877793"/>
            <a:ext cx="10513982" cy="4041258"/>
          </a:xfrm>
        </p:spPr>
        <p:txBody>
          <a:bodyPr>
            <a:normAutofit fontScale="92500" lnSpcReduction="20000"/>
          </a:bodyPr>
          <a:lstStyle/>
          <a:p>
            <a:r>
              <a:rPr lang="fr-CA" sz="2400" b="1" dirty="0"/>
              <a:t>Voici quelques exemples de la solubilité des éléments d’alliages courants dans l’aluminium à 25 °C:</a:t>
            </a:r>
          </a:p>
          <a:p>
            <a:r>
              <a:rPr lang="fr-CA" sz="2400" b="1" dirty="0"/>
              <a:t>Fer : </a:t>
            </a:r>
            <a:r>
              <a:rPr lang="fr-CA" sz="2400" dirty="0"/>
              <a:t>la solubilité est en bas de 0,05 %, en excès, il forme des phases (cristaux) habituellement de forme pointue qui affectent la ductilité en favorisant la déchirure du réseau cristallin (par exemple pour les pièces de fonderie).</a:t>
            </a:r>
          </a:p>
          <a:p>
            <a:r>
              <a:rPr lang="fr-CA" sz="2400" b="1" dirty="0"/>
              <a:t>Silicium : </a:t>
            </a:r>
            <a:r>
              <a:rPr lang="fr-CA" sz="2400" dirty="0"/>
              <a:t>solubilité négligeable, il précipite seul ou se combine avec d’autres éléments d’alliage, par exemple le magnésium pour former le Mg</a:t>
            </a:r>
            <a:r>
              <a:rPr lang="fr-CA" sz="2400" baseline="-25000" dirty="0"/>
              <a:t>2</a:t>
            </a:r>
            <a:r>
              <a:rPr lang="fr-CA" sz="2400" dirty="0"/>
              <a:t>Si.</a:t>
            </a:r>
          </a:p>
          <a:p>
            <a:r>
              <a:rPr lang="fr-CA" sz="2400" b="1" dirty="0"/>
              <a:t>Manganèse :</a:t>
            </a:r>
            <a:r>
              <a:rPr lang="fr-CA" sz="2400" dirty="0"/>
              <a:t> elle est de 1,8 % ce qui permet son usage sous forme de solution solide pour des produits laminés plats</a:t>
            </a:r>
          </a:p>
          <a:p>
            <a:r>
              <a:rPr lang="fr-CA" sz="2400" b="1" dirty="0"/>
              <a:t>Cuivre :  </a:t>
            </a:r>
            <a:r>
              <a:rPr lang="fr-CA" sz="2400" dirty="0"/>
              <a:t>elle est autour de 5,5 % à 548 °C, elle décroit progressivement jusqu’à 0,5 % à température ambiante en précipitant du CuAl</a:t>
            </a:r>
            <a:r>
              <a:rPr lang="fr-CA" sz="2400" baseline="-25000" dirty="0"/>
              <a:t>2</a:t>
            </a:r>
            <a:r>
              <a:rPr lang="fr-CA" sz="2400" dirty="0"/>
              <a:t>. Cette précipitation dans le réseau cristallin est à la base du traitement thermique de durcissement des alliages au cuivre.</a:t>
            </a:r>
          </a:p>
          <a:p>
            <a:r>
              <a:rPr lang="fr-CA" sz="2400" b="1" dirty="0"/>
              <a:t>Zinc : </a:t>
            </a:r>
            <a:r>
              <a:rPr lang="fr-CA" sz="2400" dirty="0"/>
              <a:t>elle est autour de 95 % à 382 °C, elle décroit progressivement jusqu’à 3 % à température ambiante en précipitant des phases </a:t>
            </a:r>
            <a:r>
              <a:rPr lang="fr-CA" sz="2400" dirty="0" err="1"/>
              <a:t>durcissantes</a:t>
            </a:r>
            <a:r>
              <a:rPr lang="fr-CA" sz="2400" dirty="0"/>
              <a:t> composées de Zn, Al et autres éléments d’alliage présents.</a:t>
            </a:r>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3"/>
            </p:custDataLst>
          </p:nvPr>
        </p:nvSpPr>
        <p:spPr/>
        <p:txBody>
          <a:bodyPr/>
          <a:lstStyle/>
          <a:p>
            <a:r>
              <a:rPr lang="fr-CA" sz="3600" b="0" dirty="0"/>
              <a:t>Solubilité des éléments (solution solide)</a:t>
            </a:r>
          </a:p>
        </p:txBody>
      </p:sp>
      <p:sp>
        <p:nvSpPr>
          <p:cNvPr id="5"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3370873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86409D2-93F5-4BC9-8E8A-452345E4C57C}"/>
              </a:ext>
            </a:extLst>
          </p:cNvPr>
          <p:cNvSpPr/>
          <p:nvPr>
            <p:custDataLst>
              <p:tags r:id="rId1"/>
            </p:custDataLst>
          </p:nvPr>
        </p:nvSpPr>
        <p:spPr>
          <a:xfrm>
            <a:off x="3043003" y="2450411"/>
            <a:ext cx="5490964" cy="11472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2"/>
            </p:custDataLst>
          </p:nvPr>
        </p:nvSpPr>
        <p:spPr>
          <a:xfrm>
            <a:off x="420227" y="1115698"/>
            <a:ext cx="11349329" cy="4963886"/>
          </a:xfrm>
        </p:spPr>
        <p:txBody>
          <a:bodyPr>
            <a:normAutofit/>
          </a:bodyPr>
          <a:lstStyle/>
          <a:p>
            <a:r>
              <a:rPr lang="fr-CA" sz="2400" dirty="0"/>
              <a:t>Les éléments qui peuvent entrer en solution dans le réseau cristallin vont :</a:t>
            </a:r>
          </a:p>
          <a:p>
            <a:pPr lvl="1"/>
            <a:r>
              <a:rPr lang="fr-CA" b="0" dirty="0">
                <a:solidFill>
                  <a:schemeClr val="tx1"/>
                </a:solidFill>
              </a:rPr>
              <a:t>Précipiter seuls (ex., Si ci-contre) </a:t>
            </a:r>
          </a:p>
          <a:p>
            <a:pPr lvl="1"/>
            <a:r>
              <a:rPr lang="fr-CA" b="0" dirty="0">
                <a:solidFill>
                  <a:schemeClr val="tx1"/>
                </a:solidFill>
              </a:rPr>
              <a:t>Se combiner avec l’aluminium (ex. CuAl</a:t>
            </a:r>
            <a:r>
              <a:rPr lang="fr-CA" b="0" baseline="-25000" dirty="0">
                <a:solidFill>
                  <a:schemeClr val="tx1"/>
                </a:solidFill>
              </a:rPr>
              <a:t>2</a:t>
            </a:r>
            <a:r>
              <a:rPr lang="fr-CA" b="0" dirty="0">
                <a:solidFill>
                  <a:schemeClr val="tx1"/>
                </a:solidFill>
              </a:rPr>
              <a:t>)</a:t>
            </a:r>
          </a:p>
          <a:p>
            <a:pPr lvl="1"/>
            <a:r>
              <a:rPr lang="fr-CA" b="0" dirty="0">
                <a:solidFill>
                  <a:schemeClr val="tx1"/>
                </a:solidFill>
              </a:rPr>
              <a:t>Se combiner entre eux (ex. Mg</a:t>
            </a:r>
            <a:r>
              <a:rPr lang="fr-CA" b="0" baseline="-25000" dirty="0">
                <a:solidFill>
                  <a:schemeClr val="tx1"/>
                </a:solidFill>
              </a:rPr>
              <a:t>2</a:t>
            </a:r>
            <a:r>
              <a:rPr lang="fr-CA" b="0" dirty="0">
                <a:solidFill>
                  <a:schemeClr val="tx1"/>
                </a:solidFill>
              </a:rPr>
              <a:t>Si)</a:t>
            </a:r>
          </a:p>
          <a:p>
            <a:pPr>
              <a:lnSpc>
                <a:spcPct val="100000"/>
              </a:lnSpc>
              <a:spcBef>
                <a:spcPts val="0"/>
              </a:spcBef>
            </a:pPr>
            <a:r>
              <a:rPr lang="fr-CA" sz="2400" dirty="0"/>
              <a:t>			</a:t>
            </a:r>
            <a:r>
              <a:rPr lang="fr-CA" sz="2000" dirty="0"/>
              <a:t>Silicium (gris) en excès dans l’alliage de fonderie A356</a:t>
            </a:r>
          </a:p>
          <a:p>
            <a:pPr>
              <a:lnSpc>
                <a:spcPct val="100000"/>
              </a:lnSpc>
              <a:spcBef>
                <a:spcPts val="0"/>
              </a:spcBef>
            </a:pPr>
            <a:r>
              <a:rPr lang="fr-CA" sz="2000" dirty="0"/>
              <a:t>			à 7 % Al et porosité en noir. La partie blanche est une</a:t>
            </a:r>
          </a:p>
          <a:p>
            <a:pPr>
              <a:lnSpc>
                <a:spcPct val="100000"/>
              </a:lnSpc>
              <a:spcBef>
                <a:spcPts val="0"/>
              </a:spcBef>
            </a:pPr>
            <a:r>
              <a:rPr lang="fr-CA" sz="2000" dirty="0"/>
              <a:t>			solution solide très faiblement dosée en silicium.</a:t>
            </a:r>
          </a:p>
          <a:p>
            <a:pPr>
              <a:lnSpc>
                <a:spcPct val="100000"/>
              </a:lnSpc>
              <a:spcBef>
                <a:spcPts val="0"/>
              </a:spcBef>
            </a:pPr>
            <a:endParaRPr lang="fr-CA" sz="2000" dirty="0"/>
          </a:p>
          <a:p>
            <a:r>
              <a:rPr lang="fr-CA" sz="2400" dirty="0"/>
              <a:t>Au final, on obtient une solution à l’état solide avec la présence de précipités qui vont réduire la tendance aux mouvements atomiques sous un effort mécanique.</a:t>
            </a:r>
          </a:p>
          <a:p>
            <a:endParaRPr lang="fr-CA" sz="2400" dirty="0"/>
          </a:p>
          <a:p>
            <a:endParaRPr lang="fr-CA" sz="2400" dirty="0"/>
          </a:p>
          <a:p>
            <a:endParaRPr lang="fr-CA" sz="2400" dirty="0"/>
          </a:p>
        </p:txBody>
      </p:sp>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3"/>
            </p:custDataLst>
          </p:nvPr>
        </p:nvSpPr>
        <p:spPr/>
        <p:txBody>
          <a:bodyPr/>
          <a:lstStyle/>
          <a:p>
            <a:fld id="{4153EF90-284E-46D7-8F4B-6A93B2A052B3}" type="slidenum">
              <a:rPr lang="fr-CA" smtClean="0"/>
              <a:pPr/>
              <a:t>16</a:t>
            </a:fld>
            <a:endParaRPr lang="fr-CA" dirty="0"/>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4"/>
            </p:custDataLst>
          </p:nvPr>
        </p:nvSpPr>
        <p:spPr>
          <a:xfrm>
            <a:off x="838200" y="483588"/>
            <a:ext cx="9684895" cy="612681"/>
          </a:xfrm>
        </p:spPr>
        <p:txBody>
          <a:bodyPr/>
          <a:lstStyle/>
          <a:p>
            <a:r>
              <a:rPr lang="fr-CA" sz="3600" b="0" dirty="0"/>
              <a:t>Solubilité des éléments apparition de secondes phases</a:t>
            </a:r>
          </a:p>
        </p:txBody>
      </p:sp>
      <p:grpSp>
        <p:nvGrpSpPr>
          <p:cNvPr id="5" name="Group 29">
            <a:extLst>
              <a:ext uri="{FF2B5EF4-FFF2-40B4-BE49-F238E27FC236}">
                <a16:creationId xmlns:a16="http://schemas.microsoft.com/office/drawing/2014/main" id="{620C2C30-33A4-460E-BF91-A631A9425D9B}"/>
              </a:ext>
            </a:extLst>
          </p:cNvPr>
          <p:cNvGrpSpPr>
            <a:grpSpLocks/>
          </p:cNvGrpSpPr>
          <p:nvPr>
            <p:custDataLst>
              <p:tags r:id="rId5"/>
            </p:custDataLst>
          </p:nvPr>
        </p:nvGrpSpPr>
        <p:grpSpPr bwMode="auto">
          <a:xfrm>
            <a:off x="5529081" y="4694927"/>
            <a:ext cx="3853325" cy="785614"/>
            <a:chOff x="192" y="432"/>
            <a:chExt cx="5232" cy="1307"/>
          </a:xfrm>
        </p:grpSpPr>
        <p:sp>
          <p:nvSpPr>
            <p:cNvPr id="6" name="Oval 30">
              <a:extLst>
                <a:ext uri="{FF2B5EF4-FFF2-40B4-BE49-F238E27FC236}">
                  <a16:creationId xmlns:a16="http://schemas.microsoft.com/office/drawing/2014/main" id="{C5BBE39E-19CC-4CA2-A0FA-EEAE82567E2D}"/>
                </a:ext>
              </a:extLst>
            </p:cNvPr>
            <p:cNvSpPr>
              <a:spLocks noChangeArrowheads="1"/>
            </p:cNvSpPr>
            <p:nvPr/>
          </p:nvSpPr>
          <p:spPr bwMode="auto">
            <a:xfrm>
              <a:off x="1344" y="1333"/>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7" name="Oval 31">
              <a:extLst>
                <a:ext uri="{FF2B5EF4-FFF2-40B4-BE49-F238E27FC236}">
                  <a16:creationId xmlns:a16="http://schemas.microsoft.com/office/drawing/2014/main" id="{E8A832BC-C9FD-4FF7-81C0-57CA594199D6}"/>
                </a:ext>
              </a:extLst>
            </p:cNvPr>
            <p:cNvSpPr>
              <a:spLocks noChangeArrowheads="1"/>
            </p:cNvSpPr>
            <p:nvPr/>
          </p:nvSpPr>
          <p:spPr bwMode="auto">
            <a:xfrm>
              <a:off x="2369" y="1333"/>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8" name="Oval 32">
              <a:extLst>
                <a:ext uri="{FF2B5EF4-FFF2-40B4-BE49-F238E27FC236}">
                  <a16:creationId xmlns:a16="http://schemas.microsoft.com/office/drawing/2014/main" id="{CD7494A2-83BD-4E3A-B0A6-BC6BA3F75886}"/>
                </a:ext>
              </a:extLst>
            </p:cNvPr>
            <p:cNvSpPr>
              <a:spLocks noChangeArrowheads="1"/>
            </p:cNvSpPr>
            <p:nvPr/>
          </p:nvSpPr>
          <p:spPr bwMode="auto">
            <a:xfrm>
              <a:off x="2881" y="1333"/>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9" name="Oval 33">
              <a:extLst>
                <a:ext uri="{FF2B5EF4-FFF2-40B4-BE49-F238E27FC236}">
                  <a16:creationId xmlns:a16="http://schemas.microsoft.com/office/drawing/2014/main" id="{1509A4B7-AAA3-43E2-9921-82FC2881C37E}"/>
                </a:ext>
              </a:extLst>
            </p:cNvPr>
            <p:cNvSpPr>
              <a:spLocks noChangeArrowheads="1"/>
            </p:cNvSpPr>
            <p:nvPr/>
          </p:nvSpPr>
          <p:spPr bwMode="auto">
            <a:xfrm>
              <a:off x="1856" y="1333"/>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0" name="Oval 34">
              <a:extLst>
                <a:ext uri="{FF2B5EF4-FFF2-40B4-BE49-F238E27FC236}">
                  <a16:creationId xmlns:a16="http://schemas.microsoft.com/office/drawing/2014/main" id="{469E4B86-5B75-4D4B-B8C4-D28823A5C00E}"/>
                </a:ext>
              </a:extLst>
            </p:cNvPr>
            <p:cNvSpPr>
              <a:spLocks noChangeArrowheads="1"/>
            </p:cNvSpPr>
            <p:nvPr/>
          </p:nvSpPr>
          <p:spPr bwMode="auto">
            <a:xfrm>
              <a:off x="3408" y="1344"/>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1" name="Oval 35">
              <a:extLst>
                <a:ext uri="{FF2B5EF4-FFF2-40B4-BE49-F238E27FC236}">
                  <a16:creationId xmlns:a16="http://schemas.microsoft.com/office/drawing/2014/main" id="{C8D14798-9B4B-43CA-B0F1-6E0A00025B23}"/>
                </a:ext>
              </a:extLst>
            </p:cNvPr>
            <p:cNvSpPr>
              <a:spLocks noChangeArrowheads="1"/>
            </p:cNvSpPr>
            <p:nvPr/>
          </p:nvSpPr>
          <p:spPr bwMode="auto">
            <a:xfrm>
              <a:off x="3936" y="1344"/>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2" name="Oval 36">
              <a:extLst>
                <a:ext uri="{FF2B5EF4-FFF2-40B4-BE49-F238E27FC236}">
                  <a16:creationId xmlns:a16="http://schemas.microsoft.com/office/drawing/2014/main" id="{B338B4B5-2358-4128-AAAC-359BEAF8C911}"/>
                </a:ext>
              </a:extLst>
            </p:cNvPr>
            <p:cNvSpPr>
              <a:spLocks noChangeArrowheads="1"/>
            </p:cNvSpPr>
            <p:nvPr/>
          </p:nvSpPr>
          <p:spPr bwMode="auto">
            <a:xfrm>
              <a:off x="3137" y="1056"/>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3" name="Oval 37">
              <a:extLst>
                <a:ext uri="{FF2B5EF4-FFF2-40B4-BE49-F238E27FC236}">
                  <a16:creationId xmlns:a16="http://schemas.microsoft.com/office/drawing/2014/main" id="{D0519B33-28A9-4ADE-8C25-AEAC327E4483}"/>
                </a:ext>
              </a:extLst>
            </p:cNvPr>
            <p:cNvSpPr>
              <a:spLocks noChangeArrowheads="1"/>
            </p:cNvSpPr>
            <p:nvPr/>
          </p:nvSpPr>
          <p:spPr bwMode="auto">
            <a:xfrm>
              <a:off x="2625" y="1056"/>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4" name="Oval 38">
              <a:extLst>
                <a:ext uri="{FF2B5EF4-FFF2-40B4-BE49-F238E27FC236}">
                  <a16:creationId xmlns:a16="http://schemas.microsoft.com/office/drawing/2014/main" id="{79E3F522-D5D4-4958-A096-B582C6D5FF42}"/>
                </a:ext>
              </a:extLst>
            </p:cNvPr>
            <p:cNvSpPr>
              <a:spLocks noChangeArrowheads="1"/>
            </p:cNvSpPr>
            <p:nvPr/>
          </p:nvSpPr>
          <p:spPr bwMode="auto">
            <a:xfrm>
              <a:off x="2113" y="1056"/>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5" name="Oval 39">
              <a:extLst>
                <a:ext uri="{FF2B5EF4-FFF2-40B4-BE49-F238E27FC236}">
                  <a16:creationId xmlns:a16="http://schemas.microsoft.com/office/drawing/2014/main" id="{CEAC64E8-347C-43D1-B654-CCB63C2DD87C}"/>
                </a:ext>
              </a:extLst>
            </p:cNvPr>
            <p:cNvSpPr>
              <a:spLocks noChangeArrowheads="1"/>
            </p:cNvSpPr>
            <p:nvPr/>
          </p:nvSpPr>
          <p:spPr bwMode="auto">
            <a:xfrm>
              <a:off x="1600" y="1056"/>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6" name="Oval 40">
              <a:extLst>
                <a:ext uri="{FF2B5EF4-FFF2-40B4-BE49-F238E27FC236}">
                  <a16:creationId xmlns:a16="http://schemas.microsoft.com/office/drawing/2014/main" id="{4BD74656-AB22-45DC-B889-83F496D32308}"/>
                </a:ext>
              </a:extLst>
            </p:cNvPr>
            <p:cNvSpPr>
              <a:spLocks noChangeArrowheads="1"/>
            </p:cNvSpPr>
            <p:nvPr/>
          </p:nvSpPr>
          <p:spPr bwMode="auto">
            <a:xfrm>
              <a:off x="3696" y="1056"/>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7" name="Oval 41">
              <a:extLst>
                <a:ext uri="{FF2B5EF4-FFF2-40B4-BE49-F238E27FC236}">
                  <a16:creationId xmlns:a16="http://schemas.microsoft.com/office/drawing/2014/main" id="{6A79A1FB-5B11-4EA3-B2DB-EC5CCB0FDEDC}"/>
                </a:ext>
              </a:extLst>
            </p:cNvPr>
            <p:cNvSpPr>
              <a:spLocks noChangeArrowheads="1"/>
            </p:cNvSpPr>
            <p:nvPr/>
          </p:nvSpPr>
          <p:spPr bwMode="auto">
            <a:xfrm>
              <a:off x="1344" y="757"/>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8" name="Oval 42">
              <a:extLst>
                <a:ext uri="{FF2B5EF4-FFF2-40B4-BE49-F238E27FC236}">
                  <a16:creationId xmlns:a16="http://schemas.microsoft.com/office/drawing/2014/main" id="{3871C616-E805-4D5D-B6D6-96188B5CDFA0}"/>
                </a:ext>
              </a:extLst>
            </p:cNvPr>
            <p:cNvSpPr>
              <a:spLocks noChangeArrowheads="1"/>
            </p:cNvSpPr>
            <p:nvPr/>
          </p:nvSpPr>
          <p:spPr bwMode="auto">
            <a:xfrm>
              <a:off x="2304" y="768"/>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19" name="Oval 43">
              <a:extLst>
                <a:ext uri="{FF2B5EF4-FFF2-40B4-BE49-F238E27FC236}">
                  <a16:creationId xmlns:a16="http://schemas.microsoft.com/office/drawing/2014/main" id="{C599CD6E-5004-4DA4-B445-B7BC38A05885}"/>
                </a:ext>
              </a:extLst>
            </p:cNvPr>
            <p:cNvSpPr>
              <a:spLocks noChangeArrowheads="1"/>
            </p:cNvSpPr>
            <p:nvPr/>
          </p:nvSpPr>
          <p:spPr bwMode="auto">
            <a:xfrm>
              <a:off x="2928" y="768"/>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0" name="Oval 44">
              <a:extLst>
                <a:ext uri="{FF2B5EF4-FFF2-40B4-BE49-F238E27FC236}">
                  <a16:creationId xmlns:a16="http://schemas.microsoft.com/office/drawing/2014/main" id="{882DC4FF-6BB9-49F2-ABE3-661A8240CB82}"/>
                </a:ext>
              </a:extLst>
            </p:cNvPr>
            <p:cNvSpPr>
              <a:spLocks noChangeArrowheads="1"/>
            </p:cNvSpPr>
            <p:nvPr/>
          </p:nvSpPr>
          <p:spPr bwMode="auto">
            <a:xfrm>
              <a:off x="1856" y="757"/>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1" name="Oval 45">
              <a:extLst>
                <a:ext uri="{FF2B5EF4-FFF2-40B4-BE49-F238E27FC236}">
                  <a16:creationId xmlns:a16="http://schemas.microsoft.com/office/drawing/2014/main" id="{7B51604A-FF77-4C9E-B174-B18C10AF8514}"/>
                </a:ext>
              </a:extLst>
            </p:cNvPr>
            <p:cNvSpPr>
              <a:spLocks noChangeArrowheads="1"/>
            </p:cNvSpPr>
            <p:nvPr/>
          </p:nvSpPr>
          <p:spPr bwMode="auto">
            <a:xfrm>
              <a:off x="3394" y="757"/>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2" name="Oval 46">
              <a:extLst>
                <a:ext uri="{FF2B5EF4-FFF2-40B4-BE49-F238E27FC236}">
                  <a16:creationId xmlns:a16="http://schemas.microsoft.com/office/drawing/2014/main" id="{5FC88D9F-4363-49E1-91BD-E96CF0CE1ED3}"/>
                </a:ext>
              </a:extLst>
            </p:cNvPr>
            <p:cNvSpPr>
              <a:spLocks noChangeArrowheads="1"/>
            </p:cNvSpPr>
            <p:nvPr/>
          </p:nvSpPr>
          <p:spPr bwMode="auto">
            <a:xfrm>
              <a:off x="3906" y="757"/>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3" name="Oval 47">
              <a:extLst>
                <a:ext uri="{FF2B5EF4-FFF2-40B4-BE49-F238E27FC236}">
                  <a16:creationId xmlns:a16="http://schemas.microsoft.com/office/drawing/2014/main" id="{A6E60C83-BC31-4736-A6C8-6975301BBC08}"/>
                </a:ext>
              </a:extLst>
            </p:cNvPr>
            <p:cNvSpPr>
              <a:spLocks noChangeArrowheads="1"/>
            </p:cNvSpPr>
            <p:nvPr/>
          </p:nvSpPr>
          <p:spPr bwMode="auto">
            <a:xfrm>
              <a:off x="3120" y="432"/>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4" name="Oval 48">
              <a:extLst>
                <a:ext uri="{FF2B5EF4-FFF2-40B4-BE49-F238E27FC236}">
                  <a16:creationId xmlns:a16="http://schemas.microsoft.com/office/drawing/2014/main" id="{BB2A0B72-8A7B-4629-A726-DFC4E8C57518}"/>
                </a:ext>
              </a:extLst>
            </p:cNvPr>
            <p:cNvSpPr>
              <a:spLocks noChangeArrowheads="1"/>
            </p:cNvSpPr>
            <p:nvPr/>
          </p:nvSpPr>
          <p:spPr bwMode="auto">
            <a:xfrm>
              <a:off x="2640" y="432"/>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5" name="Oval 49">
              <a:extLst>
                <a:ext uri="{FF2B5EF4-FFF2-40B4-BE49-F238E27FC236}">
                  <a16:creationId xmlns:a16="http://schemas.microsoft.com/office/drawing/2014/main" id="{3832B379-B46E-4F3B-84CE-7E2204C74DF2}"/>
                </a:ext>
              </a:extLst>
            </p:cNvPr>
            <p:cNvSpPr>
              <a:spLocks noChangeArrowheads="1"/>
            </p:cNvSpPr>
            <p:nvPr/>
          </p:nvSpPr>
          <p:spPr bwMode="auto">
            <a:xfrm>
              <a:off x="2112" y="432"/>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6" name="Oval 50">
              <a:extLst>
                <a:ext uri="{FF2B5EF4-FFF2-40B4-BE49-F238E27FC236}">
                  <a16:creationId xmlns:a16="http://schemas.microsoft.com/office/drawing/2014/main" id="{2954BBEC-69D5-4CF6-813D-1A9E71AC6211}"/>
                </a:ext>
              </a:extLst>
            </p:cNvPr>
            <p:cNvSpPr>
              <a:spLocks noChangeArrowheads="1"/>
            </p:cNvSpPr>
            <p:nvPr/>
          </p:nvSpPr>
          <p:spPr bwMode="auto">
            <a:xfrm>
              <a:off x="1600" y="480"/>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7" name="Oval 51">
              <a:extLst>
                <a:ext uri="{FF2B5EF4-FFF2-40B4-BE49-F238E27FC236}">
                  <a16:creationId xmlns:a16="http://schemas.microsoft.com/office/drawing/2014/main" id="{447B8A1C-52A8-43C9-97CB-29E85BBD62B5}"/>
                </a:ext>
              </a:extLst>
            </p:cNvPr>
            <p:cNvSpPr>
              <a:spLocks noChangeArrowheads="1"/>
            </p:cNvSpPr>
            <p:nvPr/>
          </p:nvSpPr>
          <p:spPr bwMode="auto">
            <a:xfrm>
              <a:off x="3650" y="480"/>
              <a:ext cx="366" cy="395"/>
            </a:xfrm>
            <a:prstGeom prst="ellipse">
              <a:avLst/>
            </a:prstGeom>
            <a:solidFill>
              <a:srgbClr val="FFFFFF"/>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8" name="AutoShape 52">
              <a:extLst>
                <a:ext uri="{FF2B5EF4-FFF2-40B4-BE49-F238E27FC236}">
                  <a16:creationId xmlns:a16="http://schemas.microsoft.com/office/drawing/2014/main" id="{55C482E2-F57D-48ED-B097-B0F8CF007402}"/>
                </a:ext>
              </a:extLst>
            </p:cNvPr>
            <p:cNvSpPr>
              <a:spLocks noChangeArrowheads="1"/>
            </p:cNvSpPr>
            <p:nvPr/>
          </p:nvSpPr>
          <p:spPr bwMode="auto">
            <a:xfrm>
              <a:off x="4368" y="528"/>
              <a:ext cx="1056" cy="480"/>
            </a:xfrm>
            <a:prstGeom prst="rightArrow">
              <a:avLst>
                <a:gd name="adj1" fmla="val 50000"/>
                <a:gd name="adj2" fmla="val 550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29" name="AutoShape 53">
              <a:extLst>
                <a:ext uri="{FF2B5EF4-FFF2-40B4-BE49-F238E27FC236}">
                  <a16:creationId xmlns:a16="http://schemas.microsoft.com/office/drawing/2014/main" id="{C07518D7-4A89-4F2B-A8D8-664E22BA5B23}"/>
                </a:ext>
              </a:extLst>
            </p:cNvPr>
            <p:cNvSpPr>
              <a:spLocks noChangeArrowheads="1"/>
            </p:cNvSpPr>
            <p:nvPr/>
          </p:nvSpPr>
          <p:spPr bwMode="auto">
            <a:xfrm>
              <a:off x="192" y="1104"/>
              <a:ext cx="1008" cy="480"/>
            </a:xfrm>
            <a:prstGeom prst="leftArrow">
              <a:avLst>
                <a:gd name="adj1" fmla="val 50000"/>
                <a:gd name="adj2" fmla="val 52500"/>
              </a:avLst>
            </a:prstGeom>
            <a:solidFill>
              <a:schemeClr val="accent1">
                <a:lumMod val="75000"/>
              </a:schemeClr>
            </a:solidFill>
            <a:ln w="12700">
              <a:solidFill>
                <a:schemeClr val="tx1"/>
              </a:solidFill>
              <a:miter lim="800000"/>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0" name="Oval 54">
              <a:extLst>
                <a:ext uri="{FF2B5EF4-FFF2-40B4-BE49-F238E27FC236}">
                  <a16:creationId xmlns:a16="http://schemas.microsoft.com/office/drawing/2014/main" id="{8C057FDE-60DE-46CD-A299-10AB7839D492}"/>
                </a:ext>
              </a:extLst>
            </p:cNvPr>
            <p:cNvSpPr>
              <a:spLocks noChangeArrowheads="1"/>
            </p:cNvSpPr>
            <p:nvPr/>
          </p:nvSpPr>
          <p:spPr bwMode="auto">
            <a:xfrm>
              <a:off x="3504" y="1152"/>
              <a:ext cx="192" cy="192"/>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p>
              <a:endParaRPr lang="fr-CA">
                <a:latin typeface="Arial" panose="020B0604020202020204" pitchFamily="34" charset="0"/>
                <a:cs typeface="Arial" panose="020B0604020202020204" pitchFamily="34" charset="0"/>
              </a:endParaRPr>
            </a:p>
          </p:txBody>
        </p:sp>
        <p:sp>
          <p:nvSpPr>
            <p:cNvPr id="31" name="Oval 55">
              <a:extLst>
                <a:ext uri="{FF2B5EF4-FFF2-40B4-BE49-F238E27FC236}">
                  <a16:creationId xmlns:a16="http://schemas.microsoft.com/office/drawing/2014/main" id="{BA28B3CF-39D3-4562-92EE-E5E433C76E72}"/>
                </a:ext>
              </a:extLst>
            </p:cNvPr>
            <p:cNvSpPr>
              <a:spLocks noChangeArrowheads="1"/>
            </p:cNvSpPr>
            <p:nvPr/>
          </p:nvSpPr>
          <p:spPr bwMode="auto">
            <a:xfrm>
              <a:off x="2736" y="864"/>
              <a:ext cx="192" cy="192"/>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p>
              <a:endParaRPr lang="fr-CA">
                <a:solidFill>
                  <a:schemeClr val="accent1">
                    <a:lumMod val="60000"/>
                    <a:lumOff val="40000"/>
                  </a:schemeClr>
                </a:solidFill>
                <a:latin typeface="Arial" panose="020B0604020202020204" pitchFamily="34" charset="0"/>
                <a:cs typeface="Arial" panose="020B0604020202020204" pitchFamily="34" charset="0"/>
              </a:endParaRPr>
            </a:p>
          </p:txBody>
        </p:sp>
      </p:grpSp>
      <p:pic>
        <p:nvPicPr>
          <p:cNvPr id="32" name="Picture 2" descr="essai attaque0.jpg">
            <a:extLst>
              <a:ext uri="{FF2B5EF4-FFF2-40B4-BE49-F238E27FC236}">
                <a16:creationId xmlns:a16="http://schemas.microsoft.com/office/drawing/2014/main" id="{22662975-9616-48F4-A59D-CFE8AE5B890D}"/>
              </a:ext>
            </a:extLst>
          </p:cNvPr>
          <p:cNvPicPr>
            <a:picLocks noChangeAspect="1" noChangeArrowheads="1"/>
          </p:cNvPicPr>
          <p:nvPr>
            <p:custDataLst>
              <p:tags r:id="rId6"/>
            </p:custDataLst>
          </p:nvPr>
        </p:nvPicPr>
        <p:blipFill>
          <a:blip r:embed="rId10" r:link="rId11" cstate="email">
            <a:extLst>
              <a:ext uri="{28A0092B-C50C-407E-A947-70E740481C1C}">
                <a14:useLocalDpi xmlns:a14="http://schemas.microsoft.com/office/drawing/2010/main"/>
              </a:ext>
            </a:extLst>
          </a:blip>
          <a:srcRect/>
          <a:stretch>
            <a:fillRect/>
          </a:stretch>
        </p:blipFill>
        <p:spPr bwMode="auto">
          <a:xfrm>
            <a:off x="8868744" y="1299995"/>
            <a:ext cx="2723179" cy="2341187"/>
          </a:xfrm>
          <a:prstGeom prst="rect">
            <a:avLst/>
          </a:prstGeom>
          <a:noFill/>
          <a:ln w="19050">
            <a:solidFill>
              <a:schemeClr val="accent1">
                <a:lumMod val="75000"/>
              </a:schemeClr>
            </a:solidFill>
            <a:miter lim="800000"/>
            <a:headEnd/>
            <a:tailEnd/>
          </a:ln>
        </p:spPr>
      </p:pic>
      <p:sp>
        <p:nvSpPr>
          <p:cNvPr id="34" name="ZoneTexte 33">
            <a:extLst>
              <a:ext uri="{FF2B5EF4-FFF2-40B4-BE49-F238E27FC236}">
                <a16:creationId xmlns:a16="http://schemas.microsoft.com/office/drawing/2014/main" id="{71F3A6C6-76BC-4688-AE53-091F9E380F02}"/>
              </a:ext>
            </a:extLst>
          </p:cNvPr>
          <p:cNvSpPr txBox="1"/>
          <p:nvPr>
            <p:custDataLst>
              <p:tags r:id="rId7"/>
            </p:custDataLst>
          </p:nvPr>
        </p:nvSpPr>
        <p:spPr>
          <a:xfrm>
            <a:off x="10549462" y="3324230"/>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35" name="Espace réservé du pied de page 2"/>
          <p:cNvSpPr>
            <a:spLocks noGrp="1"/>
          </p:cNvSpPr>
          <p:nvPr>
            <p:ph type="ftr" sz="quarter" idx="11"/>
            <p:custDataLst>
              <p:tags r:id="rId8"/>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412000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035CD75-DDE2-46B2-8450-237CFBA394F7}"/>
              </a:ext>
            </a:extLst>
          </p:cNvPr>
          <p:cNvSpPr txBox="1"/>
          <p:nvPr>
            <p:custDataLst>
              <p:tags r:id="rId1"/>
            </p:custDataLst>
          </p:nvPr>
        </p:nvSpPr>
        <p:spPr>
          <a:xfrm>
            <a:off x="8880739" y="3695952"/>
            <a:ext cx="2616715" cy="1200329"/>
          </a:xfrm>
          <a:prstGeom prst="rect">
            <a:avLst/>
          </a:prstGeom>
          <a:solidFill>
            <a:srgbClr val="DDFDFF"/>
          </a:solidFill>
        </p:spPr>
        <p:txBody>
          <a:bodyPr wrap="square" rtlCol="0">
            <a:spAutoFit/>
          </a:bodyPr>
          <a:lstStyle/>
          <a:p>
            <a:endParaRPr lang="fr-CA" dirty="0">
              <a:latin typeface="Univers Condensed Light" panose="020B0306020202040204" pitchFamily="34" charset="0"/>
            </a:endParaRPr>
          </a:p>
          <a:p>
            <a:r>
              <a:rPr lang="fr-CA" dirty="0">
                <a:latin typeface="Univers Condensed Light" panose="020B0306020202040204" pitchFamily="34" charset="0"/>
              </a:rPr>
              <a:t>A356 Cristaux de forme  dendritique d’aluminium avec rejet du silicium</a:t>
            </a:r>
          </a:p>
        </p:txBody>
      </p:sp>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2"/>
            </p:custDataLst>
          </p:nvPr>
        </p:nvSpPr>
        <p:spPr/>
        <p:txBody>
          <a:bodyPr/>
          <a:lstStyle/>
          <a:p>
            <a:fld id="{4153EF90-284E-46D7-8F4B-6A93B2A052B3}" type="slidenum">
              <a:rPr lang="fr-CA" smtClean="0"/>
              <a:pPr/>
              <a:t>17</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3"/>
            </p:custDataLst>
          </p:nvPr>
        </p:nvSpPr>
        <p:spPr>
          <a:xfrm>
            <a:off x="600077" y="1176982"/>
            <a:ext cx="8049248" cy="4963886"/>
          </a:xfrm>
        </p:spPr>
        <p:txBody>
          <a:bodyPr>
            <a:normAutofit/>
          </a:bodyPr>
          <a:lstStyle/>
          <a:p>
            <a:r>
              <a:rPr lang="fr-CA" sz="2400" dirty="0"/>
              <a:t>Les phases sont visibles au microscope si elles sont grosses.</a:t>
            </a:r>
          </a:p>
          <a:p>
            <a:pPr>
              <a:spcBef>
                <a:spcPts val="0"/>
              </a:spcBef>
            </a:pPr>
            <a:r>
              <a:rPr lang="fr-CA" sz="2800" dirty="0"/>
              <a:t>	</a:t>
            </a:r>
            <a:r>
              <a:rPr lang="fr-CA" sz="2000" dirty="0"/>
              <a:t>Elles ont une structure cristalline différente de celle cubique à face centrée 	de l’aluminium. </a:t>
            </a:r>
          </a:p>
          <a:p>
            <a:pPr>
              <a:spcBef>
                <a:spcPts val="0"/>
              </a:spcBef>
            </a:pPr>
            <a:r>
              <a:rPr lang="fr-CA" sz="2000" dirty="0"/>
              <a:t>	Elles ont une composition chimique différente de la matrice (réseau) 	d’aluminium. Les éléments d’alliages y sont concentrés.</a:t>
            </a:r>
          </a:p>
          <a:p>
            <a:r>
              <a:rPr lang="fr-CA" sz="2400" dirty="0"/>
              <a:t>Les phases sont en général </a:t>
            </a:r>
            <a:r>
              <a:rPr lang="fr-CA" sz="2400" dirty="0" err="1"/>
              <a:t>durcissantes</a:t>
            </a:r>
            <a:r>
              <a:rPr lang="fr-CA" sz="2400" dirty="0"/>
              <a:t> pour l’alliage.</a:t>
            </a:r>
          </a:p>
          <a:p>
            <a:r>
              <a:rPr lang="fr-CA" sz="2400" dirty="0"/>
              <a:t>	</a:t>
            </a:r>
            <a:r>
              <a:rPr lang="fr-CA" sz="2000" dirty="0"/>
              <a:t>Elles peuvent ne pas avoir de liaisons métalliques, mais plutôt des liaisons 	orientées avec des électrons à positions fixes. Dans ce cas, elles ne peuvent 	pas se déformer, juste se briser. </a:t>
            </a:r>
          </a:p>
          <a:p>
            <a:r>
              <a:rPr lang="fr-CA" sz="2000" dirty="0"/>
              <a:t>	Les phases sont en général dures et fragiles. Elles constituent des points 	durs dans les alliages.</a:t>
            </a:r>
          </a:p>
          <a:p>
            <a:r>
              <a:rPr lang="fr-CA" sz="2400" dirty="0"/>
              <a:t>Les alliages commerciaux sont ceux qui ont démontré un bon compromis entre le gain des propriétés mécaniques et la perte de ductilité associée à tout phénomène de durcissement.</a:t>
            </a:r>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4"/>
            </p:custDataLst>
          </p:nvPr>
        </p:nvSpPr>
        <p:spPr>
          <a:xfrm>
            <a:off x="838200" y="483588"/>
            <a:ext cx="9684895" cy="612681"/>
          </a:xfrm>
        </p:spPr>
        <p:txBody>
          <a:bodyPr/>
          <a:lstStyle/>
          <a:p>
            <a:r>
              <a:rPr lang="fr-CA" sz="3600" b="0" dirty="0"/>
              <a:t>Apparition de </a:t>
            </a:r>
            <a:r>
              <a:rPr lang="fr-CA" dirty="0"/>
              <a:t>s</a:t>
            </a:r>
            <a:r>
              <a:rPr lang="fr-CA" sz="3600" b="0" dirty="0"/>
              <a:t>econdes phases</a:t>
            </a:r>
          </a:p>
        </p:txBody>
      </p:sp>
      <p:pic>
        <p:nvPicPr>
          <p:cNvPr id="32" name="Picture 2" descr="essai attaque0.jpg">
            <a:extLst>
              <a:ext uri="{FF2B5EF4-FFF2-40B4-BE49-F238E27FC236}">
                <a16:creationId xmlns:a16="http://schemas.microsoft.com/office/drawing/2014/main" id="{22662975-9616-48F4-A59D-CFE8AE5B890D}"/>
              </a:ext>
            </a:extLst>
          </p:cNvPr>
          <p:cNvPicPr>
            <a:picLocks noChangeAspect="1" noChangeArrowheads="1"/>
          </p:cNvPicPr>
          <p:nvPr>
            <p:custDataLst>
              <p:tags r:id="rId5"/>
            </p:custDataLst>
          </p:nvPr>
        </p:nvPicPr>
        <p:blipFill>
          <a:blip r:embed="rId9" r:link="rId10" cstate="email">
            <a:extLst>
              <a:ext uri="{28A0092B-C50C-407E-A947-70E740481C1C}">
                <a14:useLocalDpi xmlns:a14="http://schemas.microsoft.com/office/drawing/2010/main"/>
              </a:ext>
            </a:extLst>
          </a:blip>
          <a:srcRect/>
          <a:stretch>
            <a:fillRect/>
          </a:stretch>
        </p:blipFill>
        <p:spPr bwMode="auto">
          <a:xfrm>
            <a:off x="9074501" y="1405997"/>
            <a:ext cx="2897188" cy="2490787"/>
          </a:xfrm>
          <a:prstGeom prst="rect">
            <a:avLst/>
          </a:prstGeom>
          <a:noFill/>
          <a:ln w="19050">
            <a:solidFill>
              <a:schemeClr val="accent1">
                <a:lumMod val="75000"/>
              </a:schemeClr>
            </a:solidFill>
            <a:miter lim="800000"/>
            <a:headEnd/>
            <a:tailEnd/>
          </a:ln>
        </p:spPr>
      </p:pic>
      <p:sp>
        <p:nvSpPr>
          <p:cNvPr id="7" name="ZoneTexte 6">
            <a:extLst>
              <a:ext uri="{FF2B5EF4-FFF2-40B4-BE49-F238E27FC236}">
                <a16:creationId xmlns:a16="http://schemas.microsoft.com/office/drawing/2014/main" id="{D4578F35-5F84-4BA8-86C8-C54F6E504E13}"/>
              </a:ext>
            </a:extLst>
          </p:cNvPr>
          <p:cNvSpPr txBox="1"/>
          <p:nvPr>
            <p:custDataLst>
              <p:tags r:id="rId6"/>
            </p:custDataLst>
          </p:nvPr>
        </p:nvSpPr>
        <p:spPr>
          <a:xfrm>
            <a:off x="10966700" y="3489648"/>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8" name="Espace réservé du pied de page 2"/>
          <p:cNvSpPr>
            <a:spLocks noGrp="1"/>
          </p:cNvSpPr>
          <p:nvPr>
            <p:ph type="ftr" sz="quarter" idx="11"/>
            <p:custDataLst>
              <p:tags r:id="rId7"/>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1502592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1"/>
            </p:custDataLst>
          </p:nvPr>
        </p:nvSpPr>
        <p:spPr/>
        <p:txBody>
          <a:bodyPr/>
          <a:lstStyle/>
          <a:p>
            <a:r>
              <a:rPr lang="fr-CA" sz="3600" b="0" dirty="0"/>
              <a:t>Déformation des métaux     (explication réelle)</a:t>
            </a:r>
          </a:p>
        </p:txBody>
      </p:sp>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2"/>
            </p:custDataLst>
          </p:nvPr>
        </p:nvSpPr>
        <p:spPr/>
        <p:txBody>
          <a:bodyPr/>
          <a:lstStyle/>
          <a:p>
            <a:fld id="{4153EF90-284E-46D7-8F4B-6A93B2A052B3}" type="slidenum">
              <a:rPr lang="fr-CA" smtClean="0"/>
              <a:pPr/>
              <a:t>18</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type="body" idx="1"/>
            <p:custDataLst>
              <p:tags r:id="rId3"/>
            </p:custDataLst>
          </p:nvPr>
        </p:nvSpPr>
        <p:spPr>
          <a:xfrm>
            <a:off x="839787" y="1336392"/>
            <a:ext cx="5531983" cy="4041258"/>
          </a:xfrm>
        </p:spPr>
        <p:txBody>
          <a:bodyPr>
            <a:normAutofit/>
          </a:bodyPr>
          <a:lstStyle/>
          <a:p>
            <a:r>
              <a:rPr lang="fr-CA" sz="2400" dirty="0"/>
              <a:t>Lors de la solidification, le réseau cristallin présente des défauts d’empilement au niveau des plans atomiques. Cela crée un défaut linéaire dans le cristal appelé dislocation.</a:t>
            </a:r>
          </a:p>
          <a:p>
            <a:endParaRPr lang="fr-CA" sz="2400" dirty="0"/>
          </a:p>
          <a:p>
            <a:endParaRPr lang="fr-CA" sz="2800" dirty="0"/>
          </a:p>
          <a:p>
            <a:pPr>
              <a:spcBef>
                <a:spcPts val="0"/>
              </a:spcBef>
            </a:pPr>
            <a:r>
              <a:rPr lang="fr-CA" sz="2400" dirty="0"/>
              <a:t>Si une force est appliquée, ces dislocations</a:t>
            </a:r>
          </a:p>
          <a:p>
            <a:pPr>
              <a:spcBef>
                <a:spcPts val="0"/>
              </a:spcBef>
            </a:pPr>
            <a:r>
              <a:rPr lang="fr-CA" sz="2400" dirty="0"/>
              <a:t>se mettent en mouvement avec une force</a:t>
            </a:r>
          </a:p>
          <a:p>
            <a:pPr>
              <a:spcBef>
                <a:spcPts val="0"/>
              </a:spcBef>
            </a:pPr>
            <a:r>
              <a:rPr lang="fr-CA" sz="2400" dirty="0"/>
              <a:t>beaucoup plus faible que celle requise pour</a:t>
            </a:r>
          </a:p>
          <a:p>
            <a:pPr>
              <a:spcBef>
                <a:spcPts val="0"/>
              </a:spcBef>
            </a:pPr>
            <a:r>
              <a:rPr lang="fr-CA" sz="2400" dirty="0"/>
              <a:t>déplacer le plan atomique dense au complet.</a:t>
            </a:r>
          </a:p>
        </p:txBody>
      </p:sp>
      <p:sp>
        <p:nvSpPr>
          <p:cNvPr id="6" name="Espace réservé du texte 5">
            <a:extLst>
              <a:ext uri="{FF2B5EF4-FFF2-40B4-BE49-F238E27FC236}">
                <a16:creationId xmlns:a16="http://schemas.microsoft.com/office/drawing/2014/main" id="{43EFFEDE-F6D7-42DA-A5DC-F9442E87C509}"/>
              </a:ext>
            </a:extLst>
          </p:cNvPr>
          <p:cNvSpPr>
            <a:spLocks noGrp="1"/>
          </p:cNvSpPr>
          <p:nvPr>
            <p:ph type="body" idx="13"/>
            <p:custDataLst>
              <p:tags r:id="rId4"/>
            </p:custDataLst>
          </p:nvPr>
        </p:nvSpPr>
        <p:spPr>
          <a:xfrm>
            <a:off x="4087318" y="2689579"/>
            <a:ext cx="4017363" cy="636343"/>
          </a:xfrm>
          <a:solidFill>
            <a:srgbClr val="DDFDFF"/>
          </a:solidFill>
        </p:spPr>
        <p:txBody>
          <a:bodyPr>
            <a:normAutofit/>
          </a:bodyPr>
          <a:lstStyle/>
          <a:p>
            <a:pPr>
              <a:lnSpc>
                <a:spcPct val="100000"/>
              </a:lnSpc>
              <a:spcBef>
                <a:spcPts val="0"/>
              </a:spcBef>
            </a:pPr>
            <a:r>
              <a:rPr lang="fr-CA" sz="1800" dirty="0"/>
              <a:t>Dislocation coin, un plan additionnel d’atomes</a:t>
            </a:r>
          </a:p>
          <a:p>
            <a:pPr>
              <a:lnSpc>
                <a:spcPct val="100000"/>
              </a:lnSpc>
              <a:spcBef>
                <a:spcPts val="0"/>
              </a:spcBef>
            </a:pPr>
            <a:r>
              <a:rPr lang="fr-CA" sz="1800" dirty="0"/>
              <a:t>est présent en haut du cristal</a:t>
            </a:r>
          </a:p>
        </p:txBody>
      </p:sp>
      <p:pic>
        <p:nvPicPr>
          <p:cNvPr id="2050" name="Picture 2">
            <a:extLst>
              <a:ext uri="{FF2B5EF4-FFF2-40B4-BE49-F238E27FC236}">
                <a16:creationId xmlns:a16="http://schemas.microsoft.com/office/drawing/2014/main" id="{6FD24860-A1CD-4015-8DCE-0A1B5CD6F5D5}"/>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a:ext>
            </a:extLst>
          </a:blip>
          <a:srcRect/>
          <a:stretch>
            <a:fillRect/>
          </a:stretch>
        </p:blipFill>
        <p:spPr bwMode="auto">
          <a:xfrm>
            <a:off x="5674290" y="2345697"/>
            <a:ext cx="6093500" cy="3333829"/>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217345C-8743-4C2B-B485-1F604F32BF8F}"/>
              </a:ext>
            </a:extLst>
          </p:cNvPr>
          <p:cNvSpPr txBox="1"/>
          <p:nvPr>
            <p:custDataLst>
              <p:tags r:id="rId6"/>
            </p:custDataLst>
          </p:nvPr>
        </p:nvSpPr>
        <p:spPr>
          <a:xfrm>
            <a:off x="5498423" y="4963641"/>
            <a:ext cx="6093500" cy="369332"/>
          </a:xfrm>
          <a:prstGeom prst="rect">
            <a:avLst/>
          </a:prstGeom>
          <a:noFill/>
        </p:spPr>
        <p:txBody>
          <a:bodyPr wrap="square">
            <a:spAutoFit/>
          </a:bodyPr>
          <a:lstStyle/>
          <a:p>
            <a:endParaRPr lang="fr-CA" dirty="0"/>
          </a:p>
        </p:txBody>
      </p:sp>
      <p:sp>
        <p:nvSpPr>
          <p:cNvPr id="11" name="ZoneTexte 10">
            <a:extLst>
              <a:ext uri="{FF2B5EF4-FFF2-40B4-BE49-F238E27FC236}">
                <a16:creationId xmlns:a16="http://schemas.microsoft.com/office/drawing/2014/main" id="{2EAA83B5-C9E6-4FE8-B544-2F66915A86A5}"/>
              </a:ext>
            </a:extLst>
          </p:cNvPr>
          <p:cNvSpPr txBox="1"/>
          <p:nvPr>
            <p:custDataLst>
              <p:tags r:id="rId7"/>
            </p:custDataLst>
          </p:nvPr>
        </p:nvSpPr>
        <p:spPr>
          <a:xfrm>
            <a:off x="6095999" y="5781011"/>
            <a:ext cx="6093500" cy="276999"/>
          </a:xfrm>
          <a:prstGeom prst="rect">
            <a:avLst/>
          </a:prstGeom>
          <a:noFill/>
        </p:spPr>
        <p:txBody>
          <a:bodyPr wrap="square">
            <a:spAutoFit/>
          </a:bodyPr>
          <a:lstStyle/>
          <a:p>
            <a:r>
              <a:rPr lang="en-US" sz="1200" i="1" dirty="0">
                <a:latin typeface="Univers Condensed Light" panose="020B0306020202040204"/>
              </a:rPr>
              <a:t>Martin Fleck, CC BY-SA 4.0 &lt;https://creativecommons.org/licenses/by-sa/4.0&gt;, via Wikimedia Commons</a:t>
            </a:r>
            <a:endParaRPr lang="fr-CA" sz="1200" i="1" dirty="0">
              <a:latin typeface="Univers Condensed Light" panose="020B0306020202040204"/>
            </a:endParaRPr>
          </a:p>
        </p:txBody>
      </p:sp>
      <p:sp>
        <p:nvSpPr>
          <p:cNvPr id="9" name="Espace réservé du texte 5">
            <a:extLst>
              <a:ext uri="{FF2B5EF4-FFF2-40B4-BE49-F238E27FC236}">
                <a16:creationId xmlns:a16="http://schemas.microsoft.com/office/drawing/2014/main" id="{2ADDE8AC-1E05-4BDD-9D06-13ADE28AB8E3}"/>
              </a:ext>
            </a:extLst>
          </p:cNvPr>
          <p:cNvSpPr txBox="1">
            <a:spLocks/>
          </p:cNvSpPr>
          <p:nvPr>
            <p:custDataLst>
              <p:tags r:id="rId8"/>
            </p:custDataLst>
          </p:nvPr>
        </p:nvSpPr>
        <p:spPr>
          <a:xfrm>
            <a:off x="8895863" y="5278143"/>
            <a:ext cx="3156229" cy="456213"/>
          </a:xfrm>
          <a:prstGeom prst="rect">
            <a:avLst/>
          </a:prstGeom>
          <a:solidFill>
            <a:srgbClr val="DDFDFF"/>
          </a:solidFill>
        </p:spPr>
        <p:txBody>
          <a:bodyPr vert="horz" lIns="0" tIns="0" rIns="0" bIns="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A" sz="1800" dirty="0"/>
              <a:t>Dislocation vis, une partie du réseau est décalée</a:t>
            </a:r>
          </a:p>
        </p:txBody>
      </p:sp>
      <p:sp>
        <p:nvSpPr>
          <p:cNvPr id="12" name="Espace réservé du pied de page 2"/>
          <p:cNvSpPr>
            <a:spLocks noGrp="1"/>
          </p:cNvSpPr>
          <p:nvPr>
            <p:ph type="ftr" sz="quarter" idx="11"/>
            <p:custDataLst>
              <p:tags r:id="rId9"/>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2283409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1"/>
            </p:custDataLst>
          </p:nvPr>
        </p:nvSpPr>
        <p:spPr>
          <a:xfrm>
            <a:off x="600077" y="1183778"/>
            <a:ext cx="10492644" cy="4963886"/>
          </a:xfrm>
        </p:spPr>
        <p:txBody>
          <a:bodyPr>
            <a:normAutofit/>
          </a:bodyPr>
          <a:lstStyle/>
          <a:p>
            <a:r>
              <a:rPr lang="fr-CA" sz="2400" dirty="0"/>
              <a:t>Déformation (</a:t>
            </a:r>
            <a:r>
              <a:rPr lang="fr-CA" sz="2400" b="0" i="0" dirty="0">
                <a:solidFill>
                  <a:srgbClr val="202122"/>
                </a:solidFill>
                <a:effectLst/>
              </a:rPr>
              <a:t>plastique) par glissement d’une dislocation mixte. </a:t>
            </a:r>
          </a:p>
          <a:p>
            <a:pPr>
              <a:spcBef>
                <a:spcPts val="0"/>
              </a:spcBef>
            </a:pPr>
            <a:r>
              <a:rPr lang="fr-CA" sz="2400" dirty="0">
                <a:solidFill>
                  <a:srgbClr val="202122"/>
                </a:solidFill>
              </a:rPr>
              <a:t>	</a:t>
            </a:r>
            <a:r>
              <a:rPr lang="fr-CA" sz="2400" b="0" i="0" dirty="0">
                <a:solidFill>
                  <a:srgbClr val="202122"/>
                </a:solidFill>
                <a:effectLst/>
              </a:rPr>
              <a:t>Les flèches noires montrent la direction du glissement</a:t>
            </a:r>
          </a:p>
          <a:p>
            <a:pPr>
              <a:spcBef>
                <a:spcPts val="0"/>
              </a:spcBef>
            </a:pPr>
            <a:r>
              <a:rPr lang="fr-CA" sz="2400" dirty="0">
                <a:solidFill>
                  <a:srgbClr val="202122"/>
                </a:solidFill>
              </a:rPr>
              <a:t>	L</a:t>
            </a:r>
            <a:r>
              <a:rPr lang="fr-CA" sz="2400" b="0" i="0" dirty="0">
                <a:solidFill>
                  <a:srgbClr val="202122"/>
                </a:solidFill>
                <a:effectLst/>
              </a:rPr>
              <a:t>a surface turquoise montre la zone de glissement</a:t>
            </a:r>
          </a:p>
          <a:p>
            <a:pPr>
              <a:spcBef>
                <a:spcPts val="0"/>
              </a:spcBef>
            </a:pPr>
            <a:r>
              <a:rPr lang="fr-CA" sz="2400" dirty="0">
                <a:solidFill>
                  <a:srgbClr val="202122"/>
                </a:solidFill>
              </a:rPr>
              <a:t>	La</a:t>
            </a:r>
            <a:r>
              <a:rPr lang="fr-CA" sz="2400" b="0" i="0" dirty="0">
                <a:solidFill>
                  <a:srgbClr val="202122"/>
                </a:solidFill>
                <a:effectLst/>
              </a:rPr>
              <a:t> ligne pointillée verte indique la ligne de la dislocation.</a:t>
            </a:r>
          </a:p>
          <a:p>
            <a:pPr>
              <a:spcBef>
                <a:spcPts val="0"/>
              </a:spcBef>
            </a:pPr>
            <a:endParaRPr lang="fr-CA" sz="2400" dirty="0">
              <a:solidFill>
                <a:srgbClr val="202122"/>
              </a:solidFill>
            </a:endParaRPr>
          </a:p>
          <a:p>
            <a:pPr>
              <a:spcBef>
                <a:spcPts val="0"/>
              </a:spcBef>
            </a:pPr>
            <a:endParaRPr lang="fr-CA" sz="2400" dirty="0">
              <a:solidFill>
                <a:srgbClr val="202122"/>
              </a:solidFill>
            </a:endParaRPr>
          </a:p>
          <a:p>
            <a:pPr>
              <a:spcBef>
                <a:spcPts val="0"/>
              </a:spcBef>
            </a:pPr>
            <a:r>
              <a:rPr lang="fr-CA" sz="2400" dirty="0">
                <a:solidFill>
                  <a:schemeClr val="accent2">
                    <a:lumMod val="75000"/>
                  </a:schemeClr>
                </a:solidFill>
              </a:rPr>
              <a:t>Rappel :</a:t>
            </a:r>
          </a:p>
          <a:p>
            <a:pPr>
              <a:spcBef>
                <a:spcPts val="0"/>
              </a:spcBef>
            </a:pPr>
            <a:endParaRPr lang="fr-CA" sz="2400" dirty="0">
              <a:solidFill>
                <a:schemeClr val="accent2">
                  <a:lumMod val="75000"/>
                </a:schemeClr>
              </a:solidFill>
            </a:endParaRPr>
          </a:p>
          <a:p>
            <a:pPr>
              <a:spcBef>
                <a:spcPts val="0"/>
              </a:spcBef>
            </a:pPr>
            <a:r>
              <a:rPr lang="fr-CA" sz="2400" dirty="0">
                <a:solidFill>
                  <a:schemeClr val="accent2">
                    <a:lumMod val="75000"/>
                  </a:schemeClr>
                </a:solidFill>
              </a:rPr>
              <a:t>Des éléments d’alliage en solution </a:t>
            </a:r>
          </a:p>
          <a:p>
            <a:pPr>
              <a:spcBef>
                <a:spcPts val="0"/>
              </a:spcBef>
            </a:pPr>
            <a:r>
              <a:rPr lang="fr-CA" sz="2400" dirty="0">
                <a:solidFill>
                  <a:schemeClr val="accent2">
                    <a:lumMod val="75000"/>
                  </a:schemeClr>
                </a:solidFill>
              </a:rPr>
              <a:t>solide ou combinés en une seconde </a:t>
            </a:r>
          </a:p>
          <a:p>
            <a:pPr>
              <a:spcBef>
                <a:spcPts val="0"/>
              </a:spcBef>
            </a:pPr>
            <a:r>
              <a:rPr lang="fr-CA" sz="2400" dirty="0">
                <a:solidFill>
                  <a:schemeClr val="accent2">
                    <a:lumMod val="75000"/>
                  </a:schemeClr>
                </a:solidFill>
              </a:rPr>
              <a:t>phase vont nuire à ce glissement.</a:t>
            </a:r>
          </a:p>
        </p:txBody>
      </p:sp>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2"/>
            </p:custDataLst>
          </p:nvPr>
        </p:nvSpPr>
        <p:spPr/>
        <p:txBody>
          <a:bodyPr/>
          <a:lstStyle/>
          <a:p>
            <a:fld id="{4153EF90-284E-46D7-8F4B-6A93B2A052B3}" type="slidenum">
              <a:rPr lang="fr-CA" smtClean="0"/>
              <a:pPr/>
              <a:t>19</a:t>
            </a:fld>
            <a:endParaRPr lang="fr-CA" dirty="0"/>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3"/>
            </p:custDataLst>
          </p:nvPr>
        </p:nvSpPr>
        <p:spPr>
          <a:xfrm>
            <a:off x="838200" y="483588"/>
            <a:ext cx="9684895" cy="612681"/>
          </a:xfrm>
        </p:spPr>
        <p:txBody>
          <a:bodyPr/>
          <a:lstStyle/>
          <a:p>
            <a:r>
              <a:rPr lang="fr-CA" sz="3600" b="0" dirty="0"/>
              <a:t>Déformation des métaux (explication réelle)</a:t>
            </a:r>
          </a:p>
        </p:txBody>
      </p:sp>
      <p:pic>
        <p:nvPicPr>
          <p:cNvPr id="3074" name="Picture 2">
            <a:extLst>
              <a:ext uri="{FF2B5EF4-FFF2-40B4-BE49-F238E27FC236}">
                <a16:creationId xmlns:a16="http://schemas.microsoft.com/office/drawing/2014/main" id="{C1E3CC38-349F-4B93-8D65-4FB50DF14731}"/>
              </a:ext>
            </a:extLst>
          </p:cNvPr>
          <p:cNvPicPr>
            <a:picLocks noChangeAspect="1" noChangeArrowheads="1"/>
          </p:cNvPicPr>
          <p:nvPr>
            <p:custDataLst>
              <p:tags r:id="rId4"/>
            </p:custDataLst>
          </p:nvPr>
        </p:nvPicPr>
        <p:blipFill>
          <a:blip r:embed="rId7"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946753" y="2710443"/>
            <a:ext cx="7087849" cy="363252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0A6305A7-CFCD-4A91-9253-C462915C3584}"/>
              </a:ext>
            </a:extLst>
          </p:cNvPr>
          <p:cNvSpPr txBox="1"/>
          <p:nvPr>
            <p:custDataLst>
              <p:tags r:id="rId5"/>
            </p:custDataLst>
          </p:nvPr>
        </p:nvSpPr>
        <p:spPr>
          <a:xfrm>
            <a:off x="4765281" y="6328497"/>
            <a:ext cx="6520721" cy="276999"/>
          </a:xfrm>
          <a:prstGeom prst="rect">
            <a:avLst/>
          </a:prstGeom>
          <a:noFill/>
        </p:spPr>
        <p:txBody>
          <a:bodyPr wrap="square">
            <a:spAutoFit/>
          </a:bodyPr>
          <a:lstStyle/>
          <a:p>
            <a:r>
              <a:rPr lang="fr-CA" sz="1200" i="1" u="sng" dirty="0">
                <a:solidFill>
                  <a:srgbClr val="0000FF"/>
                </a:solidFill>
                <a:effectLst/>
                <a:latin typeface="Univers Condensed Light" panose="020B0306020202040204"/>
                <a:ea typeface="Calibri" panose="020F0502020204030204" pitchFamily="34" charset="0"/>
                <a:hlinkClick r:id="rId8"/>
              </a:rPr>
              <a:t>https://creativecommons.org/licenses/by-sa/3.0</a:t>
            </a:r>
            <a:r>
              <a:rPr lang="fr-CA" sz="1200" i="1" dirty="0">
                <a:effectLst/>
                <a:latin typeface="Univers Condensed Light" panose="020B0306020202040204"/>
                <a:ea typeface="Calibri" panose="020F0502020204030204" pitchFamily="34" charset="0"/>
              </a:rPr>
              <a:t>&gt;, </a:t>
            </a:r>
            <a:r>
              <a:rPr lang="fr-CA" sz="1200" i="1" dirty="0" err="1">
                <a:effectLst/>
                <a:latin typeface="Univers Condensed Light" panose="020B0306020202040204"/>
                <a:ea typeface="Calibri" panose="020F0502020204030204" pitchFamily="34" charset="0"/>
              </a:rPr>
              <a:t>author</a:t>
            </a:r>
            <a:r>
              <a:rPr lang="fr-CA" sz="1200" i="1" dirty="0">
                <a:effectLst/>
                <a:latin typeface="Univers Condensed Light" panose="020B0306020202040204"/>
                <a:ea typeface="Calibri" panose="020F0502020204030204" pitchFamily="34" charset="0"/>
              </a:rPr>
              <a:t> C Dang </a:t>
            </a:r>
            <a:endParaRPr lang="fr-CA" sz="1200" i="1" dirty="0">
              <a:latin typeface="Univers Condensed Light" panose="020B0306020202040204"/>
            </a:endParaRPr>
          </a:p>
        </p:txBody>
      </p:sp>
    </p:spTree>
    <p:extLst>
      <p:ext uri="{BB962C8B-B14F-4D97-AF65-F5344CB8AC3E}">
        <p14:creationId xmlns:p14="http://schemas.microsoft.com/office/powerpoint/2010/main" val="4248496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6595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7B7B7C-7449-4411-BFF7-29ED2517E4A5}"/>
              </a:ext>
            </a:extLst>
          </p:cNvPr>
          <p:cNvSpPr/>
          <p:nvPr>
            <p:custDataLst>
              <p:tags r:id="rId1"/>
            </p:custDataLst>
          </p:nvPr>
        </p:nvSpPr>
        <p:spPr>
          <a:xfrm>
            <a:off x="255068" y="3209023"/>
            <a:ext cx="11659428" cy="678013"/>
          </a:xfrm>
          <a:prstGeom prst="rect">
            <a:avLst/>
          </a:prstGeom>
          <a:solidFill>
            <a:srgbClr val="DD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2"/>
            </p:custDataLst>
          </p:nvPr>
        </p:nvSpPr>
        <p:spPr>
          <a:xfrm>
            <a:off x="600077" y="976772"/>
            <a:ext cx="10492644" cy="5427619"/>
          </a:xfrm>
        </p:spPr>
        <p:txBody>
          <a:bodyPr>
            <a:normAutofit/>
          </a:bodyPr>
          <a:lstStyle/>
          <a:p>
            <a:r>
              <a:rPr lang="fr-CA" sz="2400" dirty="0"/>
              <a:t>Lorsqu’une contrainte suffisante est appliquée, les dislocations présentes naturellement se mettent en mouvement. </a:t>
            </a:r>
          </a:p>
          <a:p>
            <a:r>
              <a:rPr lang="fr-CA" sz="2400" dirty="0"/>
              <a:t>Le réseau de dislocation se multiplie en 3D selon le mécanisme montré dans l’image précédente. Les dislocations finissent par se bloquer et se nuire mutuellement, ce qui demande de plus en plus de force pour déformer l’aluminium. </a:t>
            </a:r>
          </a:p>
          <a:p>
            <a:r>
              <a:rPr lang="fr-CA" sz="2400" dirty="0"/>
              <a:t>Au microscope électronique par transmission, on peut observer ces lignes de dislocation.	</a:t>
            </a:r>
          </a:p>
          <a:p>
            <a:pPr>
              <a:spcBef>
                <a:spcPts val="600"/>
              </a:spcBef>
            </a:pPr>
            <a:r>
              <a:rPr lang="fr-CA" sz="2000" dirty="0"/>
              <a:t>              Faible densité de dislocation.   	Ex. : 3 % de déformation     Ex. : 20 % de déformation</a:t>
            </a:r>
          </a:p>
          <a:p>
            <a:pPr>
              <a:spcBef>
                <a:spcPts val="0"/>
              </a:spcBef>
            </a:pPr>
            <a:r>
              <a:rPr lang="fr-CA" sz="2000" dirty="0"/>
              <a:t>		Al recuit				          formation de cellules </a:t>
            </a:r>
          </a:p>
          <a:p>
            <a:pPr>
              <a:spcBef>
                <a:spcPts val="0"/>
              </a:spcBef>
            </a:pPr>
            <a:endParaRPr lang="fr-CA" sz="2000" dirty="0"/>
          </a:p>
          <a:p>
            <a:pPr>
              <a:spcBef>
                <a:spcPts val="0"/>
              </a:spcBef>
            </a:pPr>
            <a:endParaRPr lang="fr-CA" sz="2000" dirty="0"/>
          </a:p>
          <a:p>
            <a:pPr>
              <a:spcBef>
                <a:spcPts val="0"/>
              </a:spcBef>
            </a:pPr>
            <a:endParaRPr lang="fr-CA" sz="2000" dirty="0"/>
          </a:p>
          <a:p>
            <a:pPr>
              <a:spcBef>
                <a:spcPts val="0"/>
              </a:spcBef>
            </a:pPr>
            <a:endParaRPr lang="fr-CA" sz="2000" dirty="0"/>
          </a:p>
          <a:p>
            <a:pPr>
              <a:spcBef>
                <a:spcPts val="0"/>
              </a:spcBef>
            </a:pPr>
            <a:endParaRPr lang="fr-CA" sz="2000" dirty="0"/>
          </a:p>
          <a:p>
            <a:pPr>
              <a:spcBef>
                <a:spcPts val="0"/>
              </a:spcBef>
            </a:pPr>
            <a:endParaRPr lang="fr-CA" sz="2000" dirty="0"/>
          </a:p>
          <a:p>
            <a:pPr>
              <a:spcBef>
                <a:spcPts val="0"/>
              </a:spcBef>
            </a:pPr>
            <a:endParaRPr lang="fr-CA" sz="2000" dirty="0"/>
          </a:p>
          <a:p>
            <a:pPr>
              <a:spcBef>
                <a:spcPts val="0"/>
              </a:spcBef>
            </a:pPr>
            <a:r>
              <a:rPr lang="fr-CA" sz="2400" dirty="0"/>
              <a:t>Ce phénomène est appelé </a:t>
            </a:r>
            <a:r>
              <a:rPr lang="fr-CA" sz="2400" b="1" dirty="0"/>
              <a:t>écrouissage</a:t>
            </a:r>
            <a:r>
              <a:rPr lang="fr-CA" sz="2400" dirty="0"/>
              <a:t>.</a:t>
            </a:r>
          </a:p>
          <a:p>
            <a:endParaRPr lang="fr-CA" sz="2400" dirty="0"/>
          </a:p>
        </p:txBody>
      </p:sp>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3"/>
            </p:custDataLst>
          </p:nvPr>
        </p:nvSpPr>
        <p:spPr/>
        <p:txBody>
          <a:bodyPr/>
          <a:lstStyle/>
          <a:p>
            <a:fld id="{4153EF90-284E-46D7-8F4B-6A93B2A052B3}" type="slidenum">
              <a:rPr lang="fr-CA" smtClean="0"/>
              <a:pPr/>
              <a:t>20</a:t>
            </a:fld>
            <a:endParaRPr lang="fr-CA" dirty="0"/>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4"/>
            </p:custDataLst>
          </p:nvPr>
        </p:nvSpPr>
        <p:spPr>
          <a:xfrm>
            <a:off x="838200" y="453608"/>
            <a:ext cx="9684895" cy="612681"/>
          </a:xfrm>
        </p:spPr>
        <p:txBody>
          <a:bodyPr/>
          <a:lstStyle/>
          <a:p>
            <a:r>
              <a:rPr lang="fr-CA" sz="3600" b="0" dirty="0"/>
              <a:t>Écrouissage, travail à froid</a:t>
            </a:r>
          </a:p>
        </p:txBody>
      </p:sp>
      <p:sp>
        <p:nvSpPr>
          <p:cNvPr id="5" name="Rectangle 4">
            <a:extLst>
              <a:ext uri="{FF2B5EF4-FFF2-40B4-BE49-F238E27FC236}">
                <a16:creationId xmlns:a16="http://schemas.microsoft.com/office/drawing/2014/main" id="{F10C6A22-5839-4A56-A088-BF1A1A65DC42}"/>
              </a:ext>
            </a:extLst>
          </p:cNvPr>
          <p:cNvSpPr/>
          <p:nvPr>
            <p:custDataLst>
              <p:tags r:id="rId5"/>
            </p:custDataLst>
          </p:nvPr>
        </p:nvSpPr>
        <p:spPr>
          <a:xfrm>
            <a:off x="2053652" y="4152275"/>
            <a:ext cx="1798820" cy="1469036"/>
          </a:xfrm>
          <a:prstGeom prst="rect">
            <a:avLst/>
          </a:prstGeom>
          <a:ln w="15875"/>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7" name="Forme libre : forme 6">
            <a:extLst>
              <a:ext uri="{FF2B5EF4-FFF2-40B4-BE49-F238E27FC236}">
                <a16:creationId xmlns:a16="http://schemas.microsoft.com/office/drawing/2014/main" id="{6EC164E3-DB5E-4D48-B3AF-7E6F91E8535C}"/>
              </a:ext>
            </a:extLst>
          </p:cNvPr>
          <p:cNvSpPr/>
          <p:nvPr>
            <p:custDataLst>
              <p:tags r:id="rId6"/>
            </p:custDataLst>
          </p:nvPr>
        </p:nvSpPr>
        <p:spPr>
          <a:xfrm>
            <a:off x="2458387" y="4332157"/>
            <a:ext cx="479685" cy="659568"/>
          </a:xfrm>
          <a:custGeom>
            <a:avLst/>
            <a:gdLst>
              <a:gd name="connsiteX0" fmla="*/ 0 w 479685"/>
              <a:gd name="connsiteY0" fmla="*/ 0 h 659568"/>
              <a:gd name="connsiteX1" fmla="*/ 29980 w 479685"/>
              <a:gd name="connsiteY1" fmla="*/ 224853 h 659568"/>
              <a:gd name="connsiteX2" fmla="*/ 239843 w 479685"/>
              <a:gd name="connsiteY2" fmla="*/ 329784 h 659568"/>
              <a:gd name="connsiteX3" fmla="*/ 329783 w 479685"/>
              <a:gd name="connsiteY3" fmla="*/ 389745 h 659568"/>
              <a:gd name="connsiteX4" fmla="*/ 479685 w 479685"/>
              <a:gd name="connsiteY4" fmla="*/ 464695 h 659568"/>
              <a:gd name="connsiteX5" fmla="*/ 359764 w 479685"/>
              <a:gd name="connsiteY5" fmla="*/ 629587 h 659568"/>
              <a:gd name="connsiteX6" fmla="*/ 284813 w 479685"/>
              <a:gd name="connsiteY6" fmla="*/ 659568 h 6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685" h="659568">
                <a:moveTo>
                  <a:pt x="0" y="0"/>
                </a:moveTo>
                <a:cubicBezTo>
                  <a:pt x="9993" y="74951"/>
                  <a:pt x="-14494" y="163701"/>
                  <a:pt x="29980" y="224853"/>
                </a:cubicBezTo>
                <a:cubicBezTo>
                  <a:pt x="75982" y="288105"/>
                  <a:pt x="171313" y="292092"/>
                  <a:pt x="239843" y="329784"/>
                </a:cubicBezTo>
                <a:cubicBezTo>
                  <a:pt x="271414" y="347148"/>
                  <a:pt x="298058" y="372662"/>
                  <a:pt x="329783" y="389745"/>
                </a:cubicBezTo>
                <a:cubicBezTo>
                  <a:pt x="555416" y="511240"/>
                  <a:pt x="353749" y="380737"/>
                  <a:pt x="479685" y="464695"/>
                </a:cubicBezTo>
                <a:cubicBezTo>
                  <a:pt x="442184" y="539697"/>
                  <a:pt x="436677" y="595404"/>
                  <a:pt x="359764" y="629587"/>
                </a:cubicBezTo>
                <a:cubicBezTo>
                  <a:pt x="279913" y="665076"/>
                  <a:pt x="284813" y="615270"/>
                  <a:pt x="284813" y="6595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Forme libre : forme 7">
            <a:extLst>
              <a:ext uri="{FF2B5EF4-FFF2-40B4-BE49-F238E27FC236}">
                <a16:creationId xmlns:a16="http://schemas.microsoft.com/office/drawing/2014/main" id="{D87B6CD3-2F4C-4747-A9E7-840C3F30ED0F}"/>
              </a:ext>
            </a:extLst>
          </p:cNvPr>
          <p:cNvSpPr/>
          <p:nvPr>
            <p:custDataLst>
              <p:tags r:id="rId7"/>
            </p:custDataLst>
          </p:nvPr>
        </p:nvSpPr>
        <p:spPr>
          <a:xfrm>
            <a:off x="2218544" y="4437089"/>
            <a:ext cx="1079292" cy="419724"/>
          </a:xfrm>
          <a:custGeom>
            <a:avLst/>
            <a:gdLst>
              <a:gd name="connsiteX0" fmla="*/ 1079292 w 1079292"/>
              <a:gd name="connsiteY0" fmla="*/ 0 h 419724"/>
              <a:gd name="connsiteX1" fmla="*/ 629587 w 1079292"/>
              <a:gd name="connsiteY1" fmla="*/ 224852 h 419724"/>
              <a:gd name="connsiteX2" fmla="*/ 659567 w 1079292"/>
              <a:gd name="connsiteY2" fmla="*/ 284813 h 419724"/>
              <a:gd name="connsiteX3" fmla="*/ 254833 w 1079292"/>
              <a:gd name="connsiteY3" fmla="*/ 389744 h 419724"/>
              <a:gd name="connsiteX4" fmla="*/ 0 w 1079292"/>
              <a:gd name="connsiteY4" fmla="*/ 419724 h 41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92" h="419724">
                <a:moveTo>
                  <a:pt x="1079292" y="0"/>
                </a:moveTo>
                <a:cubicBezTo>
                  <a:pt x="929390" y="74951"/>
                  <a:pt x="768268" y="130747"/>
                  <a:pt x="629587" y="224852"/>
                </a:cubicBezTo>
                <a:cubicBezTo>
                  <a:pt x="611096" y="237399"/>
                  <a:pt x="680021" y="275813"/>
                  <a:pt x="659567" y="284813"/>
                </a:cubicBezTo>
                <a:cubicBezTo>
                  <a:pt x="531998" y="340943"/>
                  <a:pt x="391743" y="363666"/>
                  <a:pt x="254833" y="389744"/>
                </a:cubicBezTo>
                <a:cubicBezTo>
                  <a:pt x="-75573" y="452678"/>
                  <a:pt x="111210" y="364121"/>
                  <a:pt x="0" y="4197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Forme libre : forme 8">
            <a:extLst>
              <a:ext uri="{FF2B5EF4-FFF2-40B4-BE49-F238E27FC236}">
                <a16:creationId xmlns:a16="http://schemas.microsoft.com/office/drawing/2014/main" id="{FF63A9DF-BB93-41A0-8E89-209CC2AA11C1}"/>
              </a:ext>
            </a:extLst>
          </p:cNvPr>
          <p:cNvSpPr/>
          <p:nvPr>
            <p:custDataLst>
              <p:tags r:id="rId8"/>
            </p:custDataLst>
          </p:nvPr>
        </p:nvSpPr>
        <p:spPr>
          <a:xfrm>
            <a:off x="2743200" y="4961744"/>
            <a:ext cx="794479" cy="299804"/>
          </a:xfrm>
          <a:custGeom>
            <a:avLst/>
            <a:gdLst>
              <a:gd name="connsiteX0" fmla="*/ 794479 w 794479"/>
              <a:gd name="connsiteY0" fmla="*/ 0 h 299804"/>
              <a:gd name="connsiteX1" fmla="*/ 404734 w 794479"/>
              <a:gd name="connsiteY1" fmla="*/ 254833 h 299804"/>
              <a:gd name="connsiteX2" fmla="*/ 314793 w 794479"/>
              <a:gd name="connsiteY2" fmla="*/ 299804 h 299804"/>
              <a:gd name="connsiteX3" fmla="*/ 29980 w 794479"/>
              <a:gd name="connsiteY3" fmla="*/ 254833 h 299804"/>
              <a:gd name="connsiteX4" fmla="*/ 0 w 794479"/>
              <a:gd name="connsiteY4" fmla="*/ 254833 h 29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479" h="299804">
                <a:moveTo>
                  <a:pt x="794479" y="0"/>
                </a:moveTo>
                <a:cubicBezTo>
                  <a:pt x="448033" y="251961"/>
                  <a:pt x="596562" y="206877"/>
                  <a:pt x="404734" y="254833"/>
                </a:cubicBezTo>
                <a:cubicBezTo>
                  <a:pt x="374754" y="269823"/>
                  <a:pt x="348312" y="299804"/>
                  <a:pt x="314793" y="299804"/>
                </a:cubicBezTo>
                <a:cubicBezTo>
                  <a:pt x="218679" y="299804"/>
                  <a:pt x="125128" y="268426"/>
                  <a:pt x="29980" y="254833"/>
                </a:cubicBezTo>
                <a:cubicBezTo>
                  <a:pt x="20087" y="253420"/>
                  <a:pt x="9993" y="254833"/>
                  <a:pt x="0" y="2548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Forme libre : forme 9">
            <a:extLst>
              <a:ext uri="{FF2B5EF4-FFF2-40B4-BE49-F238E27FC236}">
                <a16:creationId xmlns:a16="http://schemas.microsoft.com/office/drawing/2014/main" id="{C85540E0-89C8-4F0C-8D9B-876B4C2DC391}"/>
              </a:ext>
            </a:extLst>
          </p:cNvPr>
          <p:cNvSpPr/>
          <p:nvPr>
            <p:custDataLst>
              <p:tags r:id="rId9"/>
            </p:custDataLst>
          </p:nvPr>
        </p:nvSpPr>
        <p:spPr>
          <a:xfrm>
            <a:off x="3207895" y="4332157"/>
            <a:ext cx="434722" cy="524656"/>
          </a:xfrm>
          <a:custGeom>
            <a:avLst/>
            <a:gdLst>
              <a:gd name="connsiteX0" fmla="*/ 0 w 434722"/>
              <a:gd name="connsiteY0" fmla="*/ 0 h 524656"/>
              <a:gd name="connsiteX1" fmla="*/ 284813 w 434722"/>
              <a:gd name="connsiteY1" fmla="*/ 74951 h 524656"/>
              <a:gd name="connsiteX2" fmla="*/ 344774 w 434722"/>
              <a:gd name="connsiteY2" fmla="*/ 179882 h 524656"/>
              <a:gd name="connsiteX3" fmla="*/ 374754 w 434722"/>
              <a:gd name="connsiteY3" fmla="*/ 284813 h 524656"/>
              <a:gd name="connsiteX4" fmla="*/ 419725 w 434722"/>
              <a:gd name="connsiteY4" fmla="*/ 419725 h 524656"/>
              <a:gd name="connsiteX5" fmla="*/ 434715 w 434722"/>
              <a:gd name="connsiteY5" fmla="*/ 524656 h 52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722" h="524656">
                <a:moveTo>
                  <a:pt x="0" y="0"/>
                </a:moveTo>
                <a:cubicBezTo>
                  <a:pt x="94938" y="24984"/>
                  <a:pt x="197777" y="29541"/>
                  <a:pt x="284813" y="74951"/>
                </a:cubicBezTo>
                <a:cubicBezTo>
                  <a:pt x="320529" y="93585"/>
                  <a:pt x="328905" y="142854"/>
                  <a:pt x="344774" y="179882"/>
                </a:cubicBezTo>
                <a:cubicBezTo>
                  <a:pt x="359103" y="213317"/>
                  <a:pt x="363904" y="250092"/>
                  <a:pt x="374754" y="284813"/>
                </a:cubicBezTo>
                <a:cubicBezTo>
                  <a:pt x="388893" y="330058"/>
                  <a:pt x="404735" y="374754"/>
                  <a:pt x="419725" y="419725"/>
                </a:cubicBezTo>
                <a:cubicBezTo>
                  <a:pt x="435536" y="514595"/>
                  <a:pt x="434715" y="479272"/>
                  <a:pt x="434715" y="52465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5664D491-0980-4E1C-94CB-422F44CB7250}"/>
              </a:ext>
            </a:extLst>
          </p:cNvPr>
          <p:cNvSpPr/>
          <p:nvPr>
            <p:custDataLst>
              <p:tags r:id="rId10"/>
            </p:custDataLst>
          </p:nvPr>
        </p:nvSpPr>
        <p:spPr>
          <a:xfrm>
            <a:off x="4319660" y="4154775"/>
            <a:ext cx="1798820" cy="1469036"/>
          </a:xfrm>
          <a:prstGeom prst="rect">
            <a:avLst/>
          </a:prstGeom>
          <a:ln w="15875"/>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12" name="Forme libre : forme 11">
            <a:extLst>
              <a:ext uri="{FF2B5EF4-FFF2-40B4-BE49-F238E27FC236}">
                <a16:creationId xmlns:a16="http://schemas.microsoft.com/office/drawing/2014/main" id="{2E11DBB8-91C0-47AC-AF08-2B4699A4E4E2}"/>
              </a:ext>
            </a:extLst>
          </p:cNvPr>
          <p:cNvSpPr/>
          <p:nvPr>
            <p:custDataLst>
              <p:tags r:id="rId11"/>
            </p:custDataLst>
          </p:nvPr>
        </p:nvSpPr>
        <p:spPr>
          <a:xfrm>
            <a:off x="4362138" y="4392118"/>
            <a:ext cx="421692" cy="839449"/>
          </a:xfrm>
          <a:custGeom>
            <a:avLst/>
            <a:gdLst>
              <a:gd name="connsiteX0" fmla="*/ 359764 w 421692"/>
              <a:gd name="connsiteY0" fmla="*/ 0 h 839449"/>
              <a:gd name="connsiteX1" fmla="*/ 269823 w 421692"/>
              <a:gd name="connsiteY1" fmla="*/ 389744 h 839449"/>
              <a:gd name="connsiteX2" fmla="*/ 119921 w 421692"/>
              <a:gd name="connsiteY2" fmla="*/ 539646 h 839449"/>
              <a:gd name="connsiteX3" fmla="*/ 59960 w 421692"/>
              <a:gd name="connsiteY3" fmla="*/ 674557 h 839449"/>
              <a:gd name="connsiteX4" fmla="*/ 0 w 421692"/>
              <a:gd name="connsiteY4" fmla="*/ 839449 h 839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692" h="839449">
                <a:moveTo>
                  <a:pt x="359764" y="0"/>
                </a:moveTo>
                <a:cubicBezTo>
                  <a:pt x="415902" y="673664"/>
                  <a:pt x="498703" y="237157"/>
                  <a:pt x="269823" y="389744"/>
                </a:cubicBezTo>
                <a:cubicBezTo>
                  <a:pt x="211027" y="428942"/>
                  <a:pt x="169888" y="489679"/>
                  <a:pt x="119921" y="539646"/>
                </a:cubicBezTo>
                <a:cubicBezTo>
                  <a:pt x="99934" y="584616"/>
                  <a:pt x="75522" y="627870"/>
                  <a:pt x="59960" y="674557"/>
                </a:cubicBezTo>
                <a:cubicBezTo>
                  <a:pt x="2129" y="848051"/>
                  <a:pt x="70158" y="769291"/>
                  <a:pt x="0" y="8394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orme libre : forme 13">
            <a:extLst>
              <a:ext uri="{FF2B5EF4-FFF2-40B4-BE49-F238E27FC236}">
                <a16:creationId xmlns:a16="http://schemas.microsoft.com/office/drawing/2014/main" id="{4E71CFFE-EBB8-47AD-A737-C72DCE3B0FC9}"/>
              </a:ext>
            </a:extLst>
          </p:cNvPr>
          <p:cNvSpPr/>
          <p:nvPr>
            <p:custDataLst>
              <p:tags r:id="rId12"/>
            </p:custDataLst>
          </p:nvPr>
        </p:nvSpPr>
        <p:spPr>
          <a:xfrm>
            <a:off x="4646951" y="4347148"/>
            <a:ext cx="224852" cy="824540"/>
          </a:xfrm>
          <a:custGeom>
            <a:avLst/>
            <a:gdLst>
              <a:gd name="connsiteX0" fmla="*/ 14990 w 224852"/>
              <a:gd name="connsiteY0" fmla="*/ 0 h 824540"/>
              <a:gd name="connsiteX1" fmla="*/ 149901 w 224852"/>
              <a:gd name="connsiteY1" fmla="*/ 659567 h 824540"/>
              <a:gd name="connsiteX2" fmla="*/ 224852 w 224852"/>
              <a:gd name="connsiteY2" fmla="*/ 764498 h 824540"/>
              <a:gd name="connsiteX3" fmla="*/ 119921 w 224852"/>
              <a:gd name="connsiteY3" fmla="*/ 794478 h 824540"/>
              <a:gd name="connsiteX4" fmla="*/ 0 w 224852"/>
              <a:gd name="connsiteY4" fmla="*/ 824459 h 82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52" h="824540">
                <a:moveTo>
                  <a:pt x="14990" y="0"/>
                </a:moveTo>
                <a:cubicBezTo>
                  <a:pt x="55165" y="321395"/>
                  <a:pt x="24199" y="420732"/>
                  <a:pt x="149901" y="659567"/>
                </a:cubicBezTo>
                <a:cubicBezTo>
                  <a:pt x="169920" y="697604"/>
                  <a:pt x="199868" y="729521"/>
                  <a:pt x="224852" y="764498"/>
                </a:cubicBezTo>
                <a:cubicBezTo>
                  <a:pt x="189875" y="774491"/>
                  <a:pt x="154689" y="783780"/>
                  <a:pt x="119921" y="794478"/>
                </a:cubicBezTo>
                <a:cubicBezTo>
                  <a:pt x="12213" y="827619"/>
                  <a:pt x="64203" y="824459"/>
                  <a:pt x="0" y="8244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orme libre : forme 14">
            <a:extLst>
              <a:ext uri="{FF2B5EF4-FFF2-40B4-BE49-F238E27FC236}">
                <a16:creationId xmlns:a16="http://schemas.microsoft.com/office/drawing/2014/main" id="{11566667-020F-4F09-8D47-41421AF8FF12}"/>
              </a:ext>
            </a:extLst>
          </p:cNvPr>
          <p:cNvSpPr/>
          <p:nvPr>
            <p:custDataLst>
              <p:tags r:id="rId13"/>
            </p:custDataLst>
          </p:nvPr>
        </p:nvSpPr>
        <p:spPr>
          <a:xfrm>
            <a:off x="4826833" y="4452079"/>
            <a:ext cx="824459" cy="135240"/>
          </a:xfrm>
          <a:custGeom>
            <a:avLst/>
            <a:gdLst>
              <a:gd name="connsiteX0" fmla="*/ 824459 w 824459"/>
              <a:gd name="connsiteY0" fmla="*/ 0 h 135240"/>
              <a:gd name="connsiteX1" fmla="*/ 314793 w 824459"/>
              <a:gd name="connsiteY1" fmla="*/ 134911 h 135240"/>
              <a:gd name="connsiteX2" fmla="*/ 149901 w 824459"/>
              <a:gd name="connsiteY2" fmla="*/ 59960 h 135240"/>
              <a:gd name="connsiteX3" fmla="*/ 0 w 824459"/>
              <a:gd name="connsiteY3" fmla="*/ 29980 h 135240"/>
            </a:gdLst>
            <a:ahLst/>
            <a:cxnLst>
              <a:cxn ang="0">
                <a:pos x="connsiteX0" y="connsiteY0"/>
              </a:cxn>
              <a:cxn ang="0">
                <a:pos x="connsiteX1" y="connsiteY1"/>
              </a:cxn>
              <a:cxn ang="0">
                <a:pos x="connsiteX2" y="connsiteY2"/>
              </a:cxn>
              <a:cxn ang="0">
                <a:pos x="connsiteX3" y="connsiteY3"/>
              </a:cxn>
            </a:cxnLst>
            <a:rect l="l" t="t" r="r" b="b"/>
            <a:pathLst>
              <a:path w="824459" h="135240">
                <a:moveTo>
                  <a:pt x="824459" y="0"/>
                </a:moveTo>
                <a:cubicBezTo>
                  <a:pt x="654570" y="44970"/>
                  <a:pt x="489843" y="119351"/>
                  <a:pt x="314793" y="134911"/>
                </a:cubicBezTo>
                <a:cubicBezTo>
                  <a:pt x="254654" y="140257"/>
                  <a:pt x="207178" y="79052"/>
                  <a:pt x="149901" y="59960"/>
                </a:cubicBezTo>
                <a:cubicBezTo>
                  <a:pt x="101559" y="43846"/>
                  <a:pt x="0" y="29980"/>
                  <a:pt x="0" y="299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Forme libre : forme 15">
            <a:extLst>
              <a:ext uri="{FF2B5EF4-FFF2-40B4-BE49-F238E27FC236}">
                <a16:creationId xmlns:a16="http://schemas.microsoft.com/office/drawing/2014/main" id="{A3849BA6-EF12-4350-B03D-2A74FF1AA79A}"/>
              </a:ext>
            </a:extLst>
          </p:cNvPr>
          <p:cNvSpPr/>
          <p:nvPr>
            <p:custDataLst>
              <p:tags r:id="rId14"/>
            </p:custDataLst>
          </p:nvPr>
        </p:nvSpPr>
        <p:spPr>
          <a:xfrm>
            <a:off x="4811843" y="4332157"/>
            <a:ext cx="959370" cy="194965"/>
          </a:xfrm>
          <a:custGeom>
            <a:avLst/>
            <a:gdLst>
              <a:gd name="connsiteX0" fmla="*/ 959370 w 959370"/>
              <a:gd name="connsiteY0" fmla="*/ 0 h 194965"/>
              <a:gd name="connsiteX1" fmla="*/ 254832 w 959370"/>
              <a:gd name="connsiteY1" fmla="*/ 119922 h 194965"/>
              <a:gd name="connsiteX2" fmla="*/ 194872 w 959370"/>
              <a:gd name="connsiteY2" fmla="*/ 179882 h 194965"/>
              <a:gd name="connsiteX3" fmla="*/ 0 w 959370"/>
              <a:gd name="connsiteY3" fmla="*/ 194873 h 194965"/>
            </a:gdLst>
            <a:ahLst/>
            <a:cxnLst>
              <a:cxn ang="0">
                <a:pos x="connsiteX0" y="connsiteY0"/>
              </a:cxn>
              <a:cxn ang="0">
                <a:pos x="connsiteX1" y="connsiteY1"/>
              </a:cxn>
              <a:cxn ang="0">
                <a:pos x="connsiteX2" y="connsiteY2"/>
              </a:cxn>
              <a:cxn ang="0">
                <a:pos x="connsiteX3" y="connsiteY3"/>
              </a:cxn>
            </a:cxnLst>
            <a:rect l="l" t="t" r="r" b="b"/>
            <a:pathLst>
              <a:path w="959370" h="194965">
                <a:moveTo>
                  <a:pt x="959370" y="0"/>
                </a:moveTo>
                <a:cubicBezTo>
                  <a:pt x="724524" y="39974"/>
                  <a:pt x="486723" y="65359"/>
                  <a:pt x="254832" y="119922"/>
                </a:cubicBezTo>
                <a:cubicBezTo>
                  <a:pt x="227318" y="126396"/>
                  <a:pt x="221253" y="169735"/>
                  <a:pt x="194872" y="179882"/>
                </a:cubicBezTo>
                <a:cubicBezTo>
                  <a:pt x="150157" y="197080"/>
                  <a:pt x="56591" y="194873"/>
                  <a:pt x="0" y="1948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Forme libre : forme 16">
            <a:extLst>
              <a:ext uri="{FF2B5EF4-FFF2-40B4-BE49-F238E27FC236}">
                <a16:creationId xmlns:a16="http://schemas.microsoft.com/office/drawing/2014/main" id="{6004698E-59F7-4C2C-9447-3E88800D5900}"/>
              </a:ext>
            </a:extLst>
          </p:cNvPr>
          <p:cNvSpPr/>
          <p:nvPr>
            <p:custDataLst>
              <p:tags r:id="rId15"/>
            </p:custDataLst>
          </p:nvPr>
        </p:nvSpPr>
        <p:spPr>
          <a:xfrm>
            <a:off x="4916774" y="4452079"/>
            <a:ext cx="824459" cy="359764"/>
          </a:xfrm>
          <a:custGeom>
            <a:avLst/>
            <a:gdLst>
              <a:gd name="connsiteX0" fmla="*/ 824459 w 824459"/>
              <a:gd name="connsiteY0" fmla="*/ 0 h 359764"/>
              <a:gd name="connsiteX1" fmla="*/ 0 w 824459"/>
              <a:gd name="connsiteY1" fmla="*/ 359764 h 359764"/>
            </a:gdLst>
            <a:ahLst/>
            <a:cxnLst>
              <a:cxn ang="0">
                <a:pos x="connsiteX0" y="connsiteY0"/>
              </a:cxn>
              <a:cxn ang="0">
                <a:pos x="connsiteX1" y="connsiteY1"/>
              </a:cxn>
            </a:cxnLst>
            <a:rect l="l" t="t" r="r" b="b"/>
            <a:pathLst>
              <a:path w="824459" h="359764">
                <a:moveTo>
                  <a:pt x="824459" y="0"/>
                </a:moveTo>
                <a:cubicBezTo>
                  <a:pt x="550457" y="121779"/>
                  <a:pt x="299845" y="359764"/>
                  <a:pt x="0" y="3597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Forme libre : forme 17">
            <a:extLst>
              <a:ext uri="{FF2B5EF4-FFF2-40B4-BE49-F238E27FC236}">
                <a16:creationId xmlns:a16="http://schemas.microsoft.com/office/drawing/2014/main" id="{B72027A9-9B29-440A-B378-2BA453F8DA34}"/>
              </a:ext>
            </a:extLst>
          </p:cNvPr>
          <p:cNvSpPr/>
          <p:nvPr>
            <p:custDataLst>
              <p:tags r:id="rId16"/>
            </p:custDataLst>
          </p:nvPr>
        </p:nvSpPr>
        <p:spPr>
          <a:xfrm>
            <a:off x="4931764" y="4841823"/>
            <a:ext cx="809469" cy="462438"/>
          </a:xfrm>
          <a:custGeom>
            <a:avLst/>
            <a:gdLst>
              <a:gd name="connsiteX0" fmla="*/ 809469 w 809469"/>
              <a:gd name="connsiteY0" fmla="*/ 0 h 462438"/>
              <a:gd name="connsiteX1" fmla="*/ 194872 w 809469"/>
              <a:gd name="connsiteY1" fmla="*/ 389744 h 462438"/>
              <a:gd name="connsiteX2" fmla="*/ 0 w 809469"/>
              <a:gd name="connsiteY2" fmla="*/ 434715 h 462438"/>
            </a:gdLst>
            <a:ahLst/>
            <a:cxnLst>
              <a:cxn ang="0">
                <a:pos x="connsiteX0" y="connsiteY0"/>
              </a:cxn>
              <a:cxn ang="0">
                <a:pos x="connsiteX1" y="connsiteY1"/>
              </a:cxn>
              <a:cxn ang="0">
                <a:pos x="connsiteX2" y="connsiteY2"/>
              </a:cxn>
            </a:cxnLst>
            <a:rect l="l" t="t" r="r" b="b"/>
            <a:pathLst>
              <a:path w="809469" h="462438">
                <a:moveTo>
                  <a:pt x="809469" y="0"/>
                </a:moveTo>
                <a:cubicBezTo>
                  <a:pt x="604603" y="129915"/>
                  <a:pt x="409365" y="276427"/>
                  <a:pt x="194872" y="389744"/>
                </a:cubicBezTo>
                <a:cubicBezTo>
                  <a:pt x="-135232" y="564139"/>
                  <a:pt x="74626" y="360089"/>
                  <a:pt x="0" y="4347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Forme libre : forme 18">
            <a:extLst>
              <a:ext uri="{FF2B5EF4-FFF2-40B4-BE49-F238E27FC236}">
                <a16:creationId xmlns:a16="http://schemas.microsoft.com/office/drawing/2014/main" id="{476659A6-F20A-404E-A88B-5FA811410A46}"/>
              </a:ext>
            </a:extLst>
          </p:cNvPr>
          <p:cNvSpPr/>
          <p:nvPr>
            <p:custDataLst>
              <p:tags r:id="rId17"/>
            </p:custDataLst>
          </p:nvPr>
        </p:nvSpPr>
        <p:spPr>
          <a:xfrm>
            <a:off x="4661941" y="4691921"/>
            <a:ext cx="1019331" cy="550053"/>
          </a:xfrm>
          <a:custGeom>
            <a:avLst/>
            <a:gdLst>
              <a:gd name="connsiteX0" fmla="*/ 1019331 w 1019331"/>
              <a:gd name="connsiteY0" fmla="*/ 0 h 550053"/>
              <a:gd name="connsiteX1" fmla="*/ 704538 w 1019331"/>
              <a:gd name="connsiteY1" fmla="*/ 509666 h 550053"/>
              <a:gd name="connsiteX2" fmla="*/ 254833 w 1019331"/>
              <a:gd name="connsiteY2" fmla="*/ 524656 h 550053"/>
              <a:gd name="connsiteX3" fmla="*/ 0 w 1019331"/>
              <a:gd name="connsiteY3" fmla="*/ 539646 h 550053"/>
            </a:gdLst>
            <a:ahLst/>
            <a:cxnLst>
              <a:cxn ang="0">
                <a:pos x="connsiteX0" y="connsiteY0"/>
              </a:cxn>
              <a:cxn ang="0">
                <a:pos x="connsiteX1" y="connsiteY1"/>
              </a:cxn>
              <a:cxn ang="0">
                <a:pos x="connsiteX2" y="connsiteY2"/>
              </a:cxn>
              <a:cxn ang="0">
                <a:pos x="connsiteX3" y="connsiteY3"/>
              </a:cxn>
            </a:cxnLst>
            <a:rect l="l" t="t" r="r" b="b"/>
            <a:pathLst>
              <a:path w="1019331" h="550053">
                <a:moveTo>
                  <a:pt x="1019331" y="0"/>
                </a:moveTo>
                <a:cubicBezTo>
                  <a:pt x="914400" y="169889"/>
                  <a:pt x="869178" y="396678"/>
                  <a:pt x="704538" y="509666"/>
                </a:cubicBezTo>
                <a:cubicBezTo>
                  <a:pt x="580873" y="594534"/>
                  <a:pt x="404682" y="518280"/>
                  <a:pt x="254833" y="524656"/>
                </a:cubicBezTo>
                <a:cubicBezTo>
                  <a:pt x="169819" y="528274"/>
                  <a:pt x="84944" y="534649"/>
                  <a:pt x="0" y="5396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Forme libre : forme 19">
            <a:extLst>
              <a:ext uri="{FF2B5EF4-FFF2-40B4-BE49-F238E27FC236}">
                <a16:creationId xmlns:a16="http://schemas.microsoft.com/office/drawing/2014/main" id="{96E023A5-48E4-439E-A9AE-131F25CDA7AA}"/>
              </a:ext>
            </a:extLst>
          </p:cNvPr>
          <p:cNvSpPr/>
          <p:nvPr>
            <p:custDataLst>
              <p:tags r:id="rId18"/>
            </p:custDataLst>
          </p:nvPr>
        </p:nvSpPr>
        <p:spPr>
          <a:xfrm>
            <a:off x="5351489" y="4856813"/>
            <a:ext cx="164891" cy="674557"/>
          </a:xfrm>
          <a:custGeom>
            <a:avLst/>
            <a:gdLst>
              <a:gd name="connsiteX0" fmla="*/ 119921 w 164891"/>
              <a:gd name="connsiteY0" fmla="*/ 0 h 674557"/>
              <a:gd name="connsiteX1" fmla="*/ 164891 w 164891"/>
              <a:gd name="connsiteY1" fmla="*/ 614597 h 674557"/>
              <a:gd name="connsiteX2" fmla="*/ 119921 w 164891"/>
              <a:gd name="connsiteY2" fmla="*/ 644577 h 674557"/>
              <a:gd name="connsiteX3" fmla="*/ 0 w 164891"/>
              <a:gd name="connsiteY3" fmla="*/ 674557 h 674557"/>
            </a:gdLst>
            <a:ahLst/>
            <a:cxnLst>
              <a:cxn ang="0">
                <a:pos x="connsiteX0" y="connsiteY0"/>
              </a:cxn>
              <a:cxn ang="0">
                <a:pos x="connsiteX1" y="connsiteY1"/>
              </a:cxn>
              <a:cxn ang="0">
                <a:pos x="connsiteX2" y="connsiteY2"/>
              </a:cxn>
              <a:cxn ang="0">
                <a:pos x="connsiteX3" y="connsiteY3"/>
              </a:cxn>
            </a:cxnLst>
            <a:rect l="l" t="t" r="r" b="b"/>
            <a:pathLst>
              <a:path w="164891" h="674557">
                <a:moveTo>
                  <a:pt x="119921" y="0"/>
                </a:moveTo>
                <a:cubicBezTo>
                  <a:pt x="134911" y="204866"/>
                  <a:pt x="164891" y="409184"/>
                  <a:pt x="164891" y="614597"/>
                </a:cubicBezTo>
                <a:cubicBezTo>
                  <a:pt x="164891" y="632613"/>
                  <a:pt x="137177" y="639400"/>
                  <a:pt x="119921" y="644577"/>
                </a:cubicBezTo>
                <a:cubicBezTo>
                  <a:pt x="-17131" y="685692"/>
                  <a:pt x="44999" y="629558"/>
                  <a:pt x="0" y="67455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Forme libre : forme 20">
            <a:extLst>
              <a:ext uri="{FF2B5EF4-FFF2-40B4-BE49-F238E27FC236}">
                <a16:creationId xmlns:a16="http://schemas.microsoft.com/office/drawing/2014/main" id="{9B54121E-9A98-41A1-AB5C-4EC50A610892}"/>
              </a:ext>
            </a:extLst>
          </p:cNvPr>
          <p:cNvSpPr/>
          <p:nvPr>
            <p:custDataLst>
              <p:tags r:id="rId19"/>
            </p:custDataLst>
          </p:nvPr>
        </p:nvSpPr>
        <p:spPr>
          <a:xfrm>
            <a:off x="4467069" y="4497049"/>
            <a:ext cx="104931" cy="374754"/>
          </a:xfrm>
          <a:custGeom>
            <a:avLst/>
            <a:gdLst>
              <a:gd name="connsiteX0" fmla="*/ 104931 w 104931"/>
              <a:gd name="connsiteY0" fmla="*/ 0 h 374754"/>
              <a:gd name="connsiteX1" fmla="*/ 0 w 104931"/>
              <a:gd name="connsiteY1" fmla="*/ 374754 h 374754"/>
            </a:gdLst>
            <a:ahLst/>
            <a:cxnLst>
              <a:cxn ang="0">
                <a:pos x="connsiteX0" y="connsiteY0"/>
              </a:cxn>
              <a:cxn ang="0">
                <a:pos x="connsiteX1" y="connsiteY1"/>
              </a:cxn>
            </a:cxnLst>
            <a:rect l="l" t="t" r="r" b="b"/>
            <a:pathLst>
              <a:path w="104931" h="374754">
                <a:moveTo>
                  <a:pt x="104931" y="0"/>
                </a:moveTo>
                <a:cubicBezTo>
                  <a:pt x="13276" y="366619"/>
                  <a:pt x="102397" y="272357"/>
                  <a:pt x="0" y="3747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Forme libre : forme 21">
            <a:extLst>
              <a:ext uri="{FF2B5EF4-FFF2-40B4-BE49-F238E27FC236}">
                <a16:creationId xmlns:a16="http://schemas.microsoft.com/office/drawing/2014/main" id="{93CB9F13-0803-4029-B5E9-C3DF9A3CFB85}"/>
              </a:ext>
            </a:extLst>
          </p:cNvPr>
          <p:cNvSpPr/>
          <p:nvPr>
            <p:custDataLst>
              <p:tags r:id="rId20"/>
            </p:custDataLst>
          </p:nvPr>
        </p:nvSpPr>
        <p:spPr>
          <a:xfrm>
            <a:off x="5036695" y="4287187"/>
            <a:ext cx="389744" cy="284823"/>
          </a:xfrm>
          <a:custGeom>
            <a:avLst/>
            <a:gdLst>
              <a:gd name="connsiteX0" fmla="*/ 389744 w 389744"/>
              <a:gd name="connsiteY0" fmla="*/ 0 h 284823"/>
              <a:gd name="connsiteX1" fmla="*/ 0 w 389744"/>
              <a:gd name="connsiteY1" fmla="*/ 284813 h 284823"/>
            </a:gdLst>
            <a:ahLst/>
            <a:cxnLst>
              <a:cxn ang="0">
                <a:pos x="connsiteX0" y="connsiteY0"/>
              </a:cxn>
              <a:cxn ang="0">
                <a:pos x="connsiteX1" y="connsiteY1"/>
              </a:cxn>
            </a:cxnLst>
            <a:rect l="l" t="t" r="r" b="b"/>
            <a:pathLst>
              <a:path w="389744" h="284823">
                <a:moveTo>
                  <a:pt x="389744" y="0"/>
                </a:moveTo>
                <a:cubicBezTo>
                  <a:pt x="22145" y="291016"/>
                  <a:pt x="182932" y="284813"/>
                  <a:pt x="0" y="28481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a:extLst>
              <a:ext uri="{FF2B5EF4-FFF2-40B4-BE49-F238E27FC236}">
                <a16:creationId xmlns:a16="http://schemas.microsoft.com/office/drawing/2014/main" id="{8D0DC164-6070-40CF-8B93-ABA02C10E392}"/>
              </a:ext>
            </a:extLst>
          </p:cNvPr>
          <p:cNvSpPr/>
          <p:nvPr>
            <p:custDataLst>
              <p:tags r:id="rId21"/>
            </p:custDataLst>
          </p:nvPr>
        </p:nvSpPr>
        <p:spPr>
          <a:xfrm>
            <a:off x="6643143" y="4169765"/>
            <a:ext cx="1798820" cy="1469036"/>
          </a:xfrm>
          <a:prstGeom prst="rect">
            <a:avLst/>
          </a:prstGeom>
          <a:ln w="15875"/>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23" name="Forme libre : forme 22">
            <a:extLst>
              <a:ext uri="{FF2B5EF4-FFF2-40B4-BE49-F238E27FC236}">
                <a16:creationId xmlns:a16="http://schemas.microsoft.com/office/drawing/2014/main" id="{F39D1DB9-4656-4836-AD02-93B05FDB04A6}"/>
              </a:ext>
            </a:extLst>
          </p:cNvPr>
          <p:cNvSpPr/>
          <p:nvPr>
            <p:custDataLst>
              <p:tags r:id="rId22"/>
            </p:custDataLst>
          </p:nvPr>
        </p:nvSpPr>
        <p:spPr>
          <a:xfrm>
            <a:off x="5636302" y="4631961"/>
            <a:ext cx="359764" cy="869429"/>
          </a:xfrm>
          <a:custGeom>
            <a:avLst/>
            <a:gdLst>
              <a:gd name="connsiteX0" fmla="*/ 359764 w 359764"/>
              <a:gd name="connsiteY0" fmla="*/ 0 h 869429"/>
              <a:gd name="connsiteX1" fmla="*/ 344773 w 359764"/>
              <a:gd name="connsiteY1" fmla="*/ 659567 h 869429"/>
              <a:gd name="connsiteX2" fmla="*/ 314793 w 359764"/>
              <a:gd name="connsiteY2" fmla="*/ 704537 h 869429"/>
              <a:gd name="connsiteX3" fmla="*/ 89941 w 359764"/>
              <a:gd name="connsiteY3" fmla="*/ 824459 h 869429"/>
              <a:gd name="connsiteX4" fmla="*/ 0 w 359764"/>
              <a:gd name="connsiteY4" fmla="*/ 869429 h 86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64" h="869429">
                <a:moveTo>
                  <a:pt x="359764" y="0"/>
                </a:moveTo>
                <a:cubicBezTo>
                  <a:pt x="354767" y="219856"/>
                  <a:pt x="358782" y="440101"/>
                  <a:pt x="344773" y="659567"/>
                </a:cubicBezTo>
                <a:cubicBezTo>
                  <a:pt x="343625" y="677546"/>
                  <a:pt x="329918" y="694750"/>
                  <a:pt x="314793" y="704537"/>
                </a:cubicBezTo>
                <a:cubicBezTo>
                  <a:pt x="243476" y="750683"/>
                  <a:pt x="165187" y="785044"/>
                  <a:pt x="89941" y="824459"/>
                </a:cubicBezTo>
                <a:cubicBezTo>
                  <a:pt x="60249" y="840012"/>
                  <a:pt x="29980" y="854439"/>
                  <a:pt x="0" y="86942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Forme libre : forme 24">
            <a:extLst>
              <a:ext uri="{FF2B5EF4-FFF2-40B4-BE49-F238E27FC236}">
                <a16:creationId xmlns:a16="http://schemas.microsoft.com/office/drawing/2014/main" id="{334FB296-CAA8-4AEB-A647-BA61C6EF67EF}"/>
              </a:ext>
            </a:extLst>
          </p:cNvPr>
          <p:cNvSpPr/>
          <p:nvPr>
            <p:custDataLst>
              <p:tags r:id="rId23"/>
            </p:custDataLst>
          </p:nvPr>
        </p:nvSpPr>
        <p:spPr>
          <a:xfrm>
            <a:off x="6728394" y="4272197"/>
            <a:ext cx="361954" cy="584616"/>
          </a:xfrm>
          <a:custGeom>
            <a:avLst/>
            <a:gdLst>
              <a:gd name="connsiteX0" fmla="*/ 361954 w 361954"/>
              <a:gd name="connsiteY0" fmla="*/ 0 h 584616"/>
              <a:gd name="connsiteX1" fmla="*/ 2190 w 361954"/>
              <a:gd name="connsiteY1" fmla="*/ 494675 h 584616"/>
              <a:gd name="connsiteX2" fmla="*/ 2190 w 361954"/>
              <a:gd name="connsiteY2" fmla="*/ 584616 h 584616"/>
            </a:gdLst>
            <a:ahLst/>
            <a:cxnLst>
              <a:cxn ang="0">
                <a:pos x="connsiteX0" y="connsiteY0"/>
              </a:cxn>
              <a:cxn ang="0">
                <a:pos x="connsiteX1" y="connsiteY1"/>
              </a:cxn>
              <a:cxn ang="0">
                <a:pos x="connsiteX2" y="connsiteY2"/>
              </a:cxn>
            </a:cxnLst>
            <a:rect l="l" t="t" r="r" b="b"/>
            <a:pathLst>
              <a:path w="361954" h="584616">
                <a:moveTo>
                  <a:pt x="361954" y="0"/>
                </a:moveTo>
                <a:cubicBezTo>
                  <a:pt x="306468" y="68096"/>
                  <a:pt x="33766" y="305218"/>
                  <a:pt x="2190" y="494675"/>
                </a:cubicBezTo>
                <a:cubicBezTo>
                  <a:pt x="-2739" y="524247"/>
                  <a:pt x="2190" y="554636"/>
                  <a:pt x="2190" y="58461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Forme libre : forme 25">
            <a:extLst>
              <a:ext uri="{FF2B5EF4-FFF2-40B4-BE49-F238E27FC236}">
                <a16:creationId xmlns:a16="http://schemas.microsoft.com/office/drawing/2014/main" id="{D3E579C6-BBF5-44AD-BEA5-826FDD06218D}"/>
              </a:ext>
            </a:extLst>
          </p:cNvPr>
          <p:cNvSpPr/>
          <p:nvPr>
            <p:custDataLst>
              <p:tags r:id="rId24"/>
            </p:custDataLst>
          </p:nvPr>
        </p:nvSpPr>
        <p:spPr>
          <a:xfrm>
            <a:off x="6775554" y="4302177"/>
            <a:ext cx="194872" cy="464695"/>
          </a:xfrm>
          <a:custGeom>
            <a:avLst/>
            <a:gdLst>
              <a:gd name="connsiteX0" fmla="*/ 194872 w 194872"/>
              <a:gd name="connsiteY0" fmla="*/ 0 h 464695"/>
              <a:gd name="connsiteX1" fmla="*/ 134912 w 194872"/>
              <a:gd name="connsiteY1" fmla="*/ 419725 h 464695"/>
              <a:gd name="connsiteX2" fmla="*/ 89941 w 194872"/>
              <a:gd name="connsiteY2" fmla="*/ 449705 h 464695"/>
              <a:gd name="connsiteX3" fmla="*/ 0 w 194872"/>
              <a:gd name="connsiteY3" fmla="*/ 464695 h 464695"/>
            </a:gdLst>
            <a:ahLst/>
            <a:cxnLst>
              <a:cxn ang="0">
                <a:pos x="connsiteX0" y="connsiteY0"/>
              </a:cxn>
              <a:cxn ang="0">
                <a:pos x="connsiteX1" y="connsiteY1"/>
              </a:cxn>
              <a:cxn ang="0">
                <a:pos x="connsiteX2" y="connsiteY2"/>
              </a:cxn>
              <a:cxn ang="0">
                <a:pos x="connsiteX3" y="connsiteY3"/>
              </a:cxn>
            </a:cxnLst>
            <a:rect l="l" t="t" r="r" b="b"/>
            <a:pathLst>
              <a:path w="194872" h="464695">
                <a:moveTo>
                  <a:pt x="194872" y="0"/>
                </a:moveTo>
                <a:cubicBezTo>
                  <a:pt x="174885" y="139908"/>
                  <a:pt x="167026" y="282093"/>
                  <a:pt x="134912" y="419725"/>
                </a:cubicBezTo>
                <a:cubicBezTo>
                  <a:pt x="130818" y="437270"/>
                  <a:pt x="107033" y="444008"/>
                  <a:pt x="89941" y="449705"/>
                </a:cubicBezTo>
                <a:cubicBezTo>
                  <a:pt x="61107" y="459316"/>
                  <a:pt x="29980" y="459698"/>
                  <a:pt x="0" y="4646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Forme libre : forme 26">
            <a:extLst>
              <a:ext uri="{FF2B5EF4-FFF2-40B4-BE49-F238E27FC236}">
                <a16:creationId xmlns:a16="http://schemas.microsoft.com/office/drawing/2014/main" id="{9BD5ADA8-13FA-4BDE-83B9-707FCCA511A7}"/>
              </a:ext>
            </a:extLst>
          </p:cNvPr>
          <p:cNvSpPr/>
          <p:nvPr>
            <p:custDataLst>
              <p:tags r:id="rId25"/>
            </p:custDataLst>
          </p:nvPr>
        </p:nvSpPr>
        <p:spPr>
          <a:xfrm>
            <a:off x="7420131" y="4257207"/>
            <a:ext cx="749508" cy="539654"/>
          </a:xfrm>
          <a:custGeom>
            <a:avLst/>
            <a:gdLst>
              <a:gd name="connsiteX0" fmla="*/ 0 w 749508"/>
              <a:gd name="connsiteY0" fmla="*/ 0 h 539654"/>
              <a:gd name="connsiteX1" fmla="*/ 749508 w 749508"/>
              <a:gd name="connsiteY1" fmla="*/ 539645 h 539654"/>
            </a:gdLst>
            <a:ahLst/>
            <a:cxnLst>
              <a:cxn ang="0">
                <a:pos x="connsiteX0" y="connsiteY0"/>
              </a:cxn>
              <a:cxn ang="0">
                <a:pos x="connsiteX1" y="connsiteY1"/>
              </a:cxn>
            </a:cxnLst>
            <a:rect l="l" t="t" r="r" b="b"/>
            <a:pathLst>
              <a:path w="749508" h="539654">
                <a:moveTo>
                  <a:pt x="0" y="0"/>
                </a:moveTo>
                <a:cubicBezTo>
                  <a:pt x="716438" y="548760"/>
                  <a:pt x="408717" y="539645"/>
                  <a:pt x="749508" y="5396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Forme libre : forme 27">
            <a:extLst>
              <a:ext uri="{FF2B5EF4-FFF2-40B4-BE49-F238E27FC236}">
                <a16:creationId xmlns:a16="http://schemas.microsoft.com/office/drawing/2014/main" id="{67C2598C-2448-461C-B6E7-32AFB665B635}"/>
              </a:ext>
            </a:extLst>
          </p:cNvPr>
          <p:cNvSpPr/>
          <p:nvPr>
            <p:custDataLst>
              <p:tags r:id="rId26"/>
            </p:custDataLst>
          </p:nvPr>
        </p:nvSpPr>
        <p:spPr>
          <a:xfrm>
            <a:off x="7585023" y="4332157"/>
            <a:ext cx="664137" cy="659568"/>
          </a:xfrm>
          <a:custGeom>
            <a:avLst/>
            <a:gdLst>
              <a:gd name="connsiteX0" fmla="*/ 0 w 664137"/>
              <a:gd name="connsiteY0" fmla="*/ 0 h 659568"/>
              <a:gd name="connsiteX1" fmla="*/ 74951 w 664137"/>
              <a:gd name="connsiteY1" fmla="*/ 164892 h 659568"/>
              <a:gd name="connsiteX2" fmla="*/ 284813 w 664137"/>
              <a:gd name="connsiteY2" fmla="*/ 254833 h 659568"/>
              <a:gd name="connsiteX3" fmla="*/ 269823 w 664137"/>
              <a:gd name="connsiteY3" fmla="*/ 419725 h 659568"/>
              <a:gd name="connsiteX4" fmla="*/ 299803 w 664137"/>
              <a:gd name="connsiteY4" fmla="*/ 479686 h 659568"/>
              <a:gd name="connsiteX5" fmla="*/ 449705 w 664137"/>
              <a:gd name="connsiteY5" fmla="*/ 509666 h 659568"/>
              <a:gd name="connsiteX6" fmla="*/ 614597 w 664137"/>
              <a:gd name="connsiteY6" fmla="*/ 584617 h 659568"/>
              <a:gd name="connsiteX7" fmla="*/ 659567 w 664137"/>
              <a:gd name="connsiteY7" fmla="*/ 599607 h 659568"/>
              <a:gd name="connsiteX8" fmla="*/ 659567 w 664137"/>
              <a:gd name="connsiteY8" fmla="*/ 659568 h 6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137" h="659568">
                <a:moveTo>
                  <a:pt x="0" y="0"/>
                </a:moveTo>
                <a:cubicBezTo>
                  <a:pt x="24984" y="54964"/>
                  <a:pt x="32259" y="122200"/>
                  <a:pt x="74951" y="164892"/>
                </a:cubicBezTo>
                <a:cubicBezTo>
                  <a:pt x="107547" y="197488"/>
                  <a:pt x="220953" y="233546"/>
                  <a:pt x="284813" y="254833"/>
                </a:cubicBezTo>
                <a:cubicBezTo>
                  <a:pt x="279816" y="309797"/>
                  <a:pt x="266152" y="364657"/>
                  <a:pt x="269823" y="419725"/>
                </a:cubicBezTo>
                <a:cubicBezTo>
                  <a:pt x="271309" y="442022"/>
                  <a:pt x="279816" y="469693"/>
                  <a:pt x="299803" y="479686"/>
                </a:cubicBezTo>
                <a:cubicBezTo>
                  <a:pt x="345380" y="502475"/>
                  <a:pt x="399738" y="499673"/>
                  <a:pt x="449705" y="509666"/>
                </a:cubicBezTo>
                <a:cubicBezTo>
                  <a:pt x="504669" y="534650"/>
                  <a:pt x="559103" y="560834"/>
                  <a:pt x="614597" y="584617"/>
                </a:cubicBezTo>
                <a:cubicBezTo>
                  <a:pt x="629120" y="590841"/>
                  <a:pt x="651438" y="586058"/>
                  <a:pt x="659567" y="599607"/>
                </a:cubicBezTo>
                <a:cubicBezTo>
                  <a:pt x="669850" y="616746"/>
                  <a:pt x="659567" y="639581"/>
                  <a:pt x="659567" y="6595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Forme libre : forme 28">
            <a:extLst>
              <a:ext uri="{FF2B5EF4-FFF2-40B4-BE49-F238E27FC236}">
                <a16:creationId xmlns:a16="http://schemas.microsoft.com/office/drawing/2014/main" id="{3BBF4634-5B62-4578-9CD3-B9F054F52C39}"/>
              </a:ext>
            </a:extLst>
          </p:cNvPr>
          <p:cNvSpPr/>
          <p:nvPr>
            <p:custDataLst>
              <p:tags r:id="rId27"/>
            </p:custDataLst>
          </p:nvPr>
        </p:nvSpPr>
        <p:spPr>
          <a:xfrm>
            <a:off x="7659974" y="4362138"/>
            <a:ext cx="493037" cy="689547"/>
          </a:xfrm>
          <a:custGeom>
            <a:avLst/>
            <a:gdLst>
              <a:gd name="connsiteX0" fmla="*/ 0 w 493037"/>
              <a:gd name="connsiteY0" fmla="*/ 0 h 689547"/>
              <a:gd name="connsiteX1" fmla="*/ 449705 w 493037"/>
              <a:gd name="connsiteY1" fmla="*/ 419724 h 689547"/>
              <a:gd name="connsiteX2" fmla="*/ 419724 w 493037"/>
              <a:gd name="connsiteY2" fmla="*/ 449705 h 689547"/>
              <a:gd name="connsiteX3" fmla="*/ 389744 w 493037"/>
              <a:gd name="connsiteY3" fmla="*/ 539646 h 689547"/>
              <a:gd name="connsiteX4" fmla="*/ 359764 w 493037"/>
              <a:gd name="connsiteY4" fmla="*/ 629587 h 689547"/>
              <a:gd name="connsiteX5" fmla="*/ 299803 w 493037"/>
              <a:gd name="connsiteY5" fmla="*/ 689547 h 6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037" h="689547">
                <a:moveTo>
                  <a:pt x="0" y="0"/>
                </a:moveTo>
                <a:cubicBezTo>
                  <a:pt x="296303" y="231487"/>
                  <a:pt x="609780" y="219631"/>
                  <a:pt x="449705" y="419724"/>
                </a:cubicBezTo>
                <a:cubicBezTo>
                  <a:pt x="440876" y="430760"/>
                  <a:pt x="429718" y="439711"/>
                  <a:pt x="419724" y="449705"/>
                </a:cubicBezTo>
                <a:lnTo>
                  <a:pt x="389744" y="539646"/>
                </a:lnTo>
                <a:cubicBezTo>
                  <a:pt x="379751" y="569626"/>
                  <a:pt x="382110" y="607241"/>
                  <a:pt x="359764" y="629587"/>
                </a:cubicBezTo>
                <a:lnTo>
                  <a:pt x="299803" y="68954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Forme libre : forme 29">
            <a:extLst>
              <a:ext uri="{FF2B5EF4-FFF2-40B4-BE49-F238E27FC236}">
                <a16:creationId xmlns:a16="http://schemas.microsoft.com/office/drawing/2014/main" id="{9A5A7970-2665-4C76-A691-A5ACBFD3A58E}"/>
              </a:ext>
            </a:extLst>
          </p:cNvPr>
          <p:cNvSpPr/>
          <p:nvPr>
            <p:custDataLst>
              <p:tags r:id="rId28"/>
            </p:custDataLst>
          </p:nvPr>
        </p:nvSpPr>
        <p:spPr>
          <a:xfrm>
            <a:off x="6805534" y="5036695"/>
            <a:ext cx="350401" cy="479685"/>
          </a:xfrm>
          <a:custGeom>
            <a:avLst/>
            <a:gdLst>
              <a:gd name="connsiteX0" fmla="*/ 284814 w 350401"/>
              <a:gd name="connsiteY0" fmla="*/ 0 h 479685"/>
              <a:gd name="connsiteX1" fmla="*/ 269823 w 350401"/>
              <a:gd name="connsiteY1" fmla="*/ 359764 h 479685"/>
              <a:gd name="connsiteX2" fmla="*/ 104932 w 350401"/>
              <a:gd name="connsiteY2" fmla="*/ 374754 h 479685"/>
              <a:gd name="connsiteX3" fmla="*/ 0 w 350401"/>
              <a:gd name="connsiteY3" fmla="*/ 479685 h 479685"/>
            </a:gdLst>
            <a:ahLst/>
            <a:cxnLst>
              <a:cxn ang="0">
                <a:pos x="connsiteX0" y="connsiteY0"/>
              </a:cxn>
              <a:cxn ang="0">
                <a:pos x="connsiteX1" y="connsiteY1"/>
              </a:cxn>
              <a:cxn ang="0">
                <a:pos x="connsiteX2" y="connsiteY2"/>
              </a:cxn>
              <a:cxn ang="0">
                <a:pos x="connsiteX3" y="connsiteY3"/>
              </a:cxn>
            </a:cxnLst>
            <a:rect l="l" t="t" r="r" b="b"/>
            <a:pathLst>
              <a:path w="350401" h="479685">
                <a:moveTo>
                  <a:pt x="284814" y="0"/>
                </a:moveTo>
                <a:cubicBezTo>
                  <a:pt x="303982" y="91050"/>
                  <a:pt x="430883" y="299366"/>
                  <a:pt x="269823" y="359764"/>
                </a:cubicBezTo>
                <a:cubicBezTo>
                  <a:pt x="218147" y="379143"/>
                  <a:pt x="159896" y="369757"/>
                  <a:pt x="104932" y="374754"/>
                </a:cubicBezTo>
                <a:cubicBezTo>
                  <a:pt x="33340" y="422482"/>
                  <a:pt x="71216" y="390667"/>
                  <a:pt x="0" y="47968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Forme libre : forme 30">
            <a:extLst>
              <a:ext uri="{FF2B5EF4-FFF2-40B4-BE49-F238E27FC236}">
                <a16:creationId xmlns:a16="http://schemas.microsoft.com/office/drawing/2014/main" id="{3CCE92BF-257A-42F4-B668-BB73A1E7B32F}"/>
              </a:ext>
            </a:extLst>
          </p:cNvPr>
          <p:cNvSpPr/>
          <p:nvPr>
            <p:custDataLst>
              <p:tags r:id="rId29"/>
            </p:custDataLst>
          </p:nvPr>
        </p:nvSpPr>
        <p:spPr>
          <a:xfrm>
            <a:off x="6700603" y="4991725"/>
            <a:ext cx="330575" cy="614596"/>
          </a:xfrm>
          <a:custGeom>
            <a:avLst/>
            <a:gdLst>
              <a:gd name="connsiteX0" fmla="*/ 314794 w 330575"/>
              <a:gd name="connsiteY0" fmla="*/ 0 h 614596"/>
              <a:gd name="connsiteX1" fmla="*/ 329784 w 330575"/>
              <a:gd name="connsiteY1" fmla="*/ 359764 h 614596"/>
              <a:gd name="connsiteX2" fmla="*/ 299804 w 330575"/>
              <a:gd name="connsiteY2" fmla="*/ 419724 h 614596"/>
              <a:gd name="connsiteX3" fmla="*/ 254833 w 330575"/>
              <a:gd name="connsiteY3" fmla="*/ 434714 h 614596"/>
              <a:gd name="connsiteX4" fmla="*/ 0 w 330575"/>
              <a:gd name="connsiteY4" fmla="*/ 464695 h 614596"/>
              <a:gd name="connsiteX5" fmla="*/ 104931 w 330575"/>
              <a:gd name="connsiteY5" fmla="*/ 614596 h 61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75" h="614596">
                <a:moveTo>
                  <a:pt x="314794" y="0"/>
                </a:moveTo>
                <a:cubicBezTo>
                  <a:pt x="319791" y="119921"/>
                  <a:pt x="334068" y="239815"/>
                  <a:pt x="329784" y="359764"/>
                </a:cubicBezTo>
                <a:cubicBezTo>
                  <a:pt x="328986" y="382096"/>
                  <a:pt x="315605" y="403923"/>
                  <a:pt x="299804" y="419724"/>
                </a:cubicBezTo>
                <a:cubicBezTo>
                  <a:pt x="288631" y="430897"/>
                  <a:pt x="270459" y="432370"/>
                  <a:pt x="254833" y="434714"/>
                </a:cubicBezTo>
                <a:cubicBezTo>
                  <a:pt x="170249" y="447402"/>
                  <a:pt x="84944" y="454701"/>
                  <a:pt x="0" y="464695"/>
                </a:cubicBezTo>
                <a:cubicBezTo>
                  <a:pt x="66378" y="614045"/>
                  <a:pt x="13274" y="584044"/>
                  <a:pt x="104931" y="6145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Forme libre : forme 31">
            <a:extLst>
              <a:ext uri="{FF2B5EF4-FFF2-40B4-BE49-F238E27FC236}">
                <a16:creationId xmlns:a16="http://schemas.microsoft.com/office/drawing/2014/main" id="{817D77CB-19F7-4E3C-991B-2515030A68FA}"/>
              </a:ext>
            </a:extLst>
          </p:cNvPr>
          <p:cNvSpPr/>
          <p:nvPr>
            <p:custDataLst>
              <p:tags r:id="rId30"/>
            </p:custDataLst>
          </p:nvPr>
        </p:nvSpPr>
        <p:spPr>
          <a:xfrm>
            <a:off x="7015397" y="4961744"/>
            <a:ext cx="824459" cy="344774"/>
          </a:xfrm>
          <a:custGeom>
            <a:avLst/>
            <a:gdLst>
              <a:gd name="connsiteX0" fmla="*/ 824459 w 824459"/>
              <a:gd name="connsiteY0" fmla="*/ 0 h 344774"/>
              <a:gd name="connsiteX1" fmla="*/ 0 w 824459"/>
              <a:gd name="connsiteY1" fmla="*/ 344774 h 344774"/>
            </a:gdLst>
            <a:ahLst/>
            <a:cxnLst>
              <a:cxn ang="0">
                <a:pos x="connsiteX0" y="connsiteY0"/>
              </a:cxn>
              <a:cxn ang="0">
                <a:pos x="connsiteX1" y="connsiteY1"/>
              </a:cxn>
            </a:cxnLst>
            <a:rect l="l" t="t" r="r" b="b"/>
            <a:pathLst>
              <a:path w="824459" h="344774">
                <a:moveTo>
                  <a:pt x="824459" y="0"/>
                </a:moveTo>
                <a:cubicBezTo>
                  <a:pt x="51630" y="340045"/>
                  <a:pt x="342602" y="276255"/>
                  <a:pt x="0" y="3447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Forme libre : forme 32">
            <a:extLst>
              <a:ext uri="{FF2B5EF4-FFF2-40B4-BE49-F238E27FC236}">
                <a16:creationId xmlns:a16="http://schemas.microsoft.com/office/drawing/2014/main" id="{415A0F63-7D1A-4FA3-84C3-3D47E6A081C1}"/>
              </a:ext>
            </a:extLst>
          </p:cNvPr>
          <p:cNvSpPr/>
          <p:nvPr>
            <p:custDataLst>
              <p:tags r:id="rId31"/>
            </p:custDataLst>
          </p:nvPr>
        </p:nvSpPr>
        <p:spPr>
          <a:xfrm>
            <a:off x="7255239" y="4882968"/>
            <a:ext cx="1169233" cy="423550"/>
          </a:xfrm>
          <a:custGeom>
            <a:avLst/>
            <a:gdLst>
              <a:gd name="connsiteX0" fmla="*/ 0 w 1169233"/>
              <a:gd name="connsiteY0" fmla="*/ 423550 h 423550"/>
              <a:gd name="connsiteX1" fmla="*/ 689548 w 1169233"/>
              <a:gd name="connsiteY1" fmla="*/ 3825 h 423550"/>
              <a:gd name="connsiteX2" fmla="*/ 779489 w 1169233"/>
              <a:gd name="connsiteY2" fmla="*/ 33806 h 423550"/>
              <a:gd name="connsiteX3" fmla="*/ 1109272 w 1169233"/>
              <a:gd name="connsiteY3" fmla="*/ 348599 h 423550"/>
              <a:gd name="connsiteX4" fmla="*/ 1169233 w 1169233"/>
              <a:gd name="connsiteY4" fmla="*/ 393570 h 42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233" h="423550">
                <a:moveTo>
                  <a:pt x="0" y="423550"/>
                </a:moveTo>
                <a:cubicBezTo>
                  <a:pt x="229849" y="283642"/>
                  <a:pt x="448874" y="124162"/>
                  <a:pt x="689548" y="3825"/>
                </a:cubicBezTo>
                <a:cubicBezTo>
                  <a:pt x="717814" y="-10308"/>
                  <a:pt x="752051" y="18127"/>
                  <a:pt x="779489" y="33806"/>
                </a:cubicBezTo>
                <a:cubicBezTo>
                  <a:pt x="917104" y="112443"/>
                  <a:pt x="997301" y="236628"/>
                  <a:pt x="1109272" y="348599"/>
                </a:cubicBezTo>
                <a:cubicBezTo>
                  <a:pt x="1126938" y="366265"/>
                  <a:pt x="1149246" y="378580"/>
                  <a:pt x="1169233" y="3935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Forme libre : forme 33">
            <a:extLst>
              <a:ext uri="{FF2B5EF4-FFF2-40B4-BE49-F238E27FC236}">
                <a16:creationId xmlns:a16="http://schemas.microsoft.com/office/drawing/2014/main" id="{61B81377-8E54-475F-BA0A-F9AC1AF8DE89}"/>
              </a:ext>
            </a:extLst>
          </p:cNvPr>
          <p:cNvSpPr/>
          <p:nvPr>
            <p:custDataLst>
              <p:tags r:id="rId32"/>
            </p:custDataLst>
          </p:nvPr>
        </p:nvSpPr>
        <p:spPr>
          <a:xfrm>
            <a:off x="6835515" y="4542020"/>
            <a:ext cx="734518" cy="359764"/>
          </a:xfrm>
          <a:custGeom>
            <a:avLst/>
            <a:gdLst>
              <a:gd name="connsiteX0" fmla="*/ 734518 w 734518"/>
              <a:gd name="connsiteY0" fmla="*/ 0 h 359764"/>
              <a:gd name="connsiteX1" fmla="*/ 0 w 734518"/>
              <a:gd name="connsiteY1" fmla="*/ 359764 h 359764"/>
            </a:gdLst>
            <a:ahLst/>
            <a:cxnLst>
              <a:cxn ang="0">
                <a:pos x="connsiteX0" y="connsiteY0"/>
              </a:cxn>
              <a:cxn ang="0">
                <a:pos x="connsiteX1" y="connsiteY1"/>
              </a:cxn>
            </a:cxnLst>
            <a:rect l="l" t="t" r="r" b="b"/>
            <a:pathLst>
              <a:path w="734518" h="359764">
                <a:moveTo>
                  <a:pt x="734518" y="0"/>
                </a:moveTo>
                <a:cubicBezTo>
                  <a:pt x="-4523" y="346896"/>
                  <a:pt x="0" y="74303"/>
                  <a:pt x="0" y="3597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Forme libre : forme 34">
            <a:extLst>
              <a:ext uri="{FF2B5EF4-FFF2-40B4-BE49-F238E27FC236}">
                <a16:creationId xmlns:a16="http://schemas.microsoft.com/office/drawing/2014/main" id="{1AD32194-6D69-45CD-8170-250C26BF9C45}"/>
              </a:ext>
            </a:extLst>
          </p:cNvPr>
          <p:cNvSpPr/>
          <p:nvPr>
            <p:custDataLst>
              <p:tags r:id="rId33"/>
            </p:custDataLst>
          </p:nvPr>
        </p:nvSpPr>
        <p:spPr>
          <a:xfrm>
            <a:off x="6925456" y="4467069"/>
            <a:ext cx="614596" cy="329783"/>
          </a:xfrm>
          <a:custGeom>
            <a:avLst/>
            <a:gdLst>
              <a:gd name="connsiteX0" fmla="*/ 0 w 614596"/>
              <a:gd name="connsiteY0" fmla="*/ 329783 h 329783"/>
              <a:gd name="connsiteX1" fmla="*/ 614596 w 614596"/>
              <a:gd name="connsiteY1" fmla="*/ 0 h 329783"/>
            </a:gdLst>
            <a:ahLst/>
            <a:cxnLst>
              <a:cxn ang="0">
                <a:pos x="connsiteX0" y="connsiteY0"/>
              </a:cxn>
              <a:cxn ang="0">
                <a:pos x="connsiteX1" y="connsiteY1"/>
              </a:cxn>
            </a:cxnLst>
            <a:rect l="l" t="t" r="r" b="b"/>
            <a:pathLst>
              <a:path w="614596" h="329783">
                <a:moveTo>
                  <a:pt x="0" y="329783"/>
                </a:moveTo>
                <a:lnTo>
                  <a:pt x="614596"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Forme libre : forme 35">
            <a:extLst>
              <a:ext uri="{FF2B5EF4-FFF2-40B4-BE49-F238E27FC236}">
                <a16:creationId xmlns:a16="http://schemas.microsoft.com/office/drawing/2014/main" id="{F8332F6F-F193-4088-9840-A439DC6A2C75}"/>
              </a:ext>
            </a:extLst>
          </p:cNvPr>
          <p:cNvSpPr/>
          <p:nvPr>
            <p:custDataLst>
              <p:tags r:id="rId34"/>
            </p:custDataLst>
          </p:nvPr>
        </p:nvSpPr>
        <p:spPr>
          <a:xfrm>
            <a:off x="7015397" y="4661941"/>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Forme libre : forme 36">
            <a:extLst>
              <a:ext uri="{FF2B5EF4-FFF2-40B4-BE49-F238E27FC236}">
                <a16:creationId xmlns:a16="http://schemas.microsoft.com/office/drawing/2014/main" id="{7AC9812F-889E-4FA6-86B6-4B1447118D49}"/>
              </a:ext>
            </a:extLst>
          </p:cNvPr>
          <p:cNvSpPr/>
          <p:nvPr>
            <p:custDataLst>
              <p:tags r:id="rId35"/>
            </p:custDataLst>
          </p:nvPr>
        </p:nvSpPr>
        <p:spPr>
          <a:xfrm>
            <a:off x="7150308" y="4437089"/>
            <a:ext cx="284813" cy="149901"/>
          </a:xfrm>
          <a:custGeom>
            <a:avLst/>
            <a:gdLst>
              <a:gd name="connsiteX0" fmla="*/ 0 w 284813"/>
              <a:gd name="connsiteY0" fmla="*/ 149901 h 149901"/>
              <a:gd name="connsiteX1" fmla="*/ 284813 w 284813"/>
              <a:gd name="connsiteY1" fmla="*/ 0 h 149901"/>
            </a:gdLst>
            <a:ahLst/>
            <a:cxnLst>
              <a:cxn ang="0">
                <a:pos x="connsiteX0" y="connsiteY0"/>
              </a:cxn>
              <a:cxn ang="0">
                <a:pos x="connsiteX1" y="connsiteY1"/>
              </a:cxn>
            </a:cxnLst>
            <a:rect l="l" t="t" r="r" b="b"/>
            <a:pathLst>
              <a:path w="284813" h="149901">
                <a:moveTo>
                  <a:pt x="0" y="149901"/>
                </a:moveTo>
                <a:lnTo>
                  <a:pt x="28481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Forme libre : forme 37">
            <a:extLst>
              <a:ext uri="{FF2B5EF4-FFF2-40B4-BE49-F238E27FC236}">
                <a16:creationId xmlns:a16="http://schemas.microsoft.com/office/drawing/2014/main" id="{4C46A16F-9151-473A-9604-9D756AD370D2}"/>
              </a:ext>
            </a:extLst>
          </p:cNvPr>
          <p:cNvSpPr/>
          <p:nvPr>
            <p:custDataLst>
              <p:tags r:id="rId36"/>
            </p:custDataLst>
          </p:nvPr>
        </p:nvSpPr>
        <p:spPr>
          <a:xfrm>
            <a:off x="7105338" y="4287187"/>
            <a:ext cx="194872" cy="359766"/>
          </a:xfrm>
          <a:custGeom>
            <a:avLst/>
            <a:gdLst>
              <a:gd name="connsiteX0" fmla="*/ 194872 w 194872"/>
              <a:gd name="connsiteY0" fmla="*/ 0 h 359766"/>
              <a:gd name="connsiteX1" fmla="*/ 0 w 194872"/>
              <a:gd name="connsiteY1" fmla="*/ 359764 h 359766"/>
            </a:gdLst>
            <a:ahLst/>
            <a:cxnLst>
              <a:cxn ang="0">
                <a:pos x="connsiteX0" y="connsiteY0"/>
              </a:cxn>
              <a:cxn ang="0">
                <a:pos x="connsiteX1" y="connsiteY1"/>
              </a:cxn>
            </a:cxnLst>
            <a:rect l="l" t="t" r="r" b="b"/>
            <a:pathLst>
              <a:path w="194872" h="359766">
                <a:moveTo>
                  <a:pt x="194872" y="0"/>
                </a:moveTo>
                <a:cubicBezTo>
                  <a:pt x="12755" y="364233"/>
                  <a:pt x="149066" y="359764"/>
                  <a:pt x="0" y="3597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 name="Forme libre : forme 38">
            <a:extLst>
              <a:ext uri="{FF2B5EF4-FFF2-40B4-BE49-F238E27FC236}">
                <a16:creationId xmlns:a16="http://schemas.microsoft.com/office/drawing/2014/main" id="{D0A4FA05-1F2D-4BCE-B1C4-97860EC799FC}"/>
              </a:ext>
            </a:extLst>
          </p:cNvPr>
          <p:cNvSpPr/>
          <p:nvPr>
            <p:custDataLst>
              <p:tags r:id="rId37"/>
            </p:custDataLst>
          </p:nvPr>
        </p:nvSpPr>
        <p:spPr>
          <a:xfrm>
            <a:off x="7165298" y="4766872"/>
            <a:ext cx="29981" cy="509666"/>
          </a:xfrm>
          <a:custGeom>
            <a:avLst/>
            <a:gdLst>
              <a:gd name="connsiteX0" fmla="*/ 29981 w 29981"/>
              <a:gd name="connsiteY0" fmla="*/ 0 h 509666"/>
              <a:gd name="connsiteX1" fmla="*/ 0 w 29981"/>
              <a:gd name="connsiteY1" fmla="*/ 509666 h 509666"/>
            </a:gdLst>
            <a:ahLst/>
            <a:cxnLst>
              <a:cxn ang="0">
                <a:pos x="connsiteX0" y="connsiteY0"/>
              </a:cxn>
              <a:cxn ang="0">
                <a:pos x="connsiteX1" y="connsiteY1"/>
              </a:cxn>
            </a:cxnLst>
            <a:rect l="l" t="t" r="r" b="b"/>
            <a:pathLst>
              <a:path w="29981" h="509666">
                <a:moveTo>
                  <a:pt x="29981" y="0"/>
                </a:moveTo>
                <a:lnTo>
                  <a:pt x="0" y="50966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Forme libre : forme 39">
            <a:extLst>
              <a:ext uri="{FF2B5EF4-FFF2-40B4-BE49-F238E27FC236}">
                <a16:creationId xmlns:a16="http://schemas.microsoft.com/office/drawing/2014/main" id="{B141C857-CCA4-4AA0-9C78-0ABC801847C7}"/>
              </a:ext>
            </a:extLst>
          </p:cNvPr>
          <p:cNvSpPr/>
          <p:nvPr>
            <p:custDataLst>
              <p:tags r:id="rId38"/>
            </p:custDataLst>
          </p:nvPr>
        </p:nvSpPr>
        <p:spPr>
          <a:xfrm>
            <a:off x="7824866" y="4317167"/>
            <a:ext cx="524655" cy="449705"/>
          </a:xfrm>
          <a:custGeom>
            <a:avLst/>
            <a:gdLst>
              <a:gd name="connsiteX0" fmla="*/ 0 w 524655"/>
              <a:gd name="connsiteY0" fmla="*/ 0 h 449705"/>
              <a:gd name="connsiteX1" fmla="*/ 74950 w 524655"/>
              <a:gd name="connsiteY1" fmla="*/ 29981 h 449705"/>
              <a:gd name="connsiteX2" fmla="*/ 524655 w 524655"/>
              <a:gd name="connsiteY2" fmla="*/ 449705 h 449705"/>
            </a:gdLst>
            <a:ahLst/>
            <a:cxnLst>
              <a:cxn ang="0">
                <a:pos x="connsiteX0" y="connsiteY0"/>
              </a:cxn>
              <a:cxn ang="0">
                <a:pos x="connsiteX1" y="connsiteY1"/>
              </a:cxn>
              <a:cxn ang="0">
                <a:pos x="connsiteX2" y="connsiteY2"/>
              </a:cxn>
            </a:cxnLst>
            <a:rect l="l" t="t" r="r" b="b"/>
            <a:pathLst>
              <a:path w="524655" h="449705">
                <a:moveTo>
                  <a:pt x="0" y="0"/>
                </a:moveTo>
                <a:cubicBezTo>
                  <a:pt x="24983" y="9994"/>
                  <a:pt x="54520" y="12469"/>
                  <a:pt x="74950" y="29981"/>
                </a:cubicBezTo>
                <a:cubicBezTo>
                  <a:pt x="230634" y="163425"/>
                  <a:pt x="524655" y="449705"/>
                  <a:pt x="524655" y="4497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Forme libre : forme 40">
            <a:extLst>
              <a:ext uri="{FF2B5EF4-FFF2-40B4-BE49-F238E27FC236}">
                <a16:creationId xmlns:a16="http://schemas.microsoft.com/office/drawing/2014/main" id="{EA5A2D37-55DD-4C61-8924-B0920BF6E9E7}"/>
              </a:ext>
            </a:extLst>
          </p:cNvPr>
          <p:cNvSpPr/>
          <p:nvPr>
            <p:custDataLst>
              <p:tags r:id="rId39"/>
            </p:custDataLst>
          </p:nvPr>
        </p:nvSpPr>
        <p:spPr>
          <a:xfrm>
            <a:off x="6790544" y="4931764"/>
            <a:ext cx="179882" cy="389744"/>
          </a:xfrm>
          <a:custGeom>
            <a:avLst/>
            <a:gdLst>
              <a:gd name="connsiteX0" fmla="*/ 179882 w 179882"/>
              <a:gd name="connsiteY0" fmla="*/ 0 h 389744"/>
              <a:gd name="connsiteX1" fmla="*/ 0 w 179882"/>
              <a:gd name="connsiteY1" fmla="*/ 389744 h 389744"/>
            </a:gdLst>
            <a:ahLst/>
            <a:cxnLst>
              <a:cxn ang="0">
                <a:pos x="connsiteX0" y="connsiteY0"/>
              </a:cxn>
              <a:cxn ang="0">
                <a:pos x="connsiteX1" y="connsiteY1"/>
              </a:cxn>
            </a:cxnLst>
            <a:rect l="l" t="t" r="r" b="b"/>
            <a:pathLst>
              <a:path w="179882" h="389744">
                <a:moveTo>
                  <a:pt x="179882" y="0"/>
                </a:moveTo>
                <a:cubicBezTo>
                  <a:pt x="51753" y="368371"/>
                  <a:pt x="157304" y="271768"/>
                  <a:pt x="0" y="3897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Forme libre : forme 41">
            <a:extLst>
              <a:ext uri="{FF2B5EF4-FFF2-40B4-BE49-F238E27FC236}">
                <a16:creationId xmlns:a16="http://schemas.microsoft.com/office/drawing/2014/main" id="{77503321-C861-40E1-B4CB-6D06BE5A2765}"/>
              </a:ext>
            </a:extLst>
          </p:cNvPr>
          <p:cNvSpPr/>
          <p:nvPr>
            <p:custDataLst>
              <p:tags r:id="rId40"/>
            </p:custDataLst>
          </p:nvPr>
        </p:nvSpPr>
        <p:spPr>
          <a:xfrm>
            <a:off x="7300210" y="5126636"/>
            <a:ext cx="674557" cy="254833"/>
          </a:xfrm>
          <a:custGeom>
            <a:avLst/>
            <a:gdLst>
              <a:gd name="connsiteX0" fmla="*/ 0 w 674557"/>
              <a:gd name="connsiteY0" fmla="*/ 0 h 254833"/>
              <a:gd name="connsiteX1" fmla="*/ 74951 w 674557"/>
              <a:gd name="connsiteY1" fmla="*/ 44971 h 254833"/>
              <a:gd name="connsiteX2" fmla="*/ 674557 w 674557"/>
              <a:gd name="connsiteY2" fmla="*/ 254833 h 254833"/>
            </a:gdLst>
            <a:ahLst/>
            <a:cxnLst>
              <a:cxn ang="0">
                <a:pos x="connsiteX0" y="connsiteY0"/>
              </a:cxn>
              <a:cxn ang="0">
                <a:pos x="connsiteX1" y="connsiteY1"/>
              </a:cxn>
              <a:cxn ang="0">
                <a:pos x="connsiteX2" y="connsiteY2"/>
              </a:cxn>
            </a:cxnLst>
            <a:rect l="l" t="t" r="r" b="b"/>
            <a:pathLst>
              <a:path w="674557" h="254833">
                <a:moveTo>
                  <a:pt x="0" y="0"/>
                </a:moveTo>
                <a:cubicBezTo>
                  <a:pt x="24984" y="14990"/>
                  <a:pt x="47695" y="34674"/>
                  <a:pt x="74951" y="44971"/>
                </a:cubicBezTo>
                <a:cubicBezTo>
                  <a:pt x="273044" y="119806"/>
                  <a:pt x="674557" y="254833"/>
                  <a:pt x="674557" y="2548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Forme libre : forme 42">
            <a:extLst>
              <a:ext uri="{FF2B5EF4-FFF2-40B4-BE49-F238E27FC236}">
                <a16:creationId xmlns:a16="http://schemas.microsoft.com/office/drawing/2014/main" id="{B097EB31-F140-4217-9CDF-3250269CBF32}"/>
              </a:ext>
            </a:extLst>
          </p:cNvPr>
          <p:cNvSpPr/>
          <p:nvPr>
            <p:custDataLst>
              <p:tags r:id="rId41"/>
            </p:custDataLst>
          </p:nvPr>
        </p:nvSpPr>
        <p:spPr>
          <a:xfrm>
            <a:off x="7719934" y="5141626"/>
            <a:ext cx="599607" cy="179882"/>
          </a:xfrm>
          <a:custGeom>
            <a:avLst/>
            <a:gdLst>
              <a:gd name="connsiteX0" fmla="*/ 0 w 599607"/>
              <a:gd name="connsiteY0" fmla="*/ 0 h 179882"/>
              <a:gd name="connsiteX1" fmla="*/ 599607 w 599607"/>
              <a:gd name="connsiteY1" fmla="*/ 179882 h 179882"/>
            </a:gdLst>
            <a:ahLst/>
            <a:cxnLst>
              <a:cxn ang="0">
                <a:pos x="connsiteX0" y="connsiteY0"/>
              </a:cxn>
              <a:cxn ang="0">
                <a:pos x="connsiteX1" y="connsiteY1"/>
              </a:cxn>
            </a:cxnLst>
            <a:rect l="l" t="t" r="r" b="b"/>
            <a:pathLst>
              <a:path w="599607" h="179882">
                <a:moveTo>
                  <a:pt x="0" y="0"/>
                </a:moveTo>
                <a:lnTo>
                  <a:pt x="599607" y="1798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Forme libre : forme 43">
            <a:extLst>
              <a:ext uri="{FF2B5EF4-FFF2-40B4-BE49-F238E27FC236}">
                <a16:creationId xmlns:a16="http://schemas.microsoft.com/office/drawing/2014/main" id="{C5C0D5D1-CD80-48BF-9CB3-3320CDFC9C6A}"/>
              </a:ext>
            </a:extLst>
          </p:cNvPr>
          <p:cNvSpPr/>
          <p:nvPr>
            <p:custDataLst>
              <p:tags r:id="rId42"/>
            </p:custDataLst>
          </p:nvPr>
        </p:nvSpPr>
        <p:spPr>
          <a:xfrm>
            <a:off x="7330190" y="5411449"/>
            <a:ext cx="629587" cy="104931"/>
          </a:xfrm>
          <a:custGeom>
            <a:avLst/>
            <a:gdLst>
              <a:gd name="connsiteX0" fmla="*/ 0 w 629587"/>
              <a:gd name="connsiteY0" fmla="*/ 0 h 104931"/>
              <a:gd name="connsiteX1" fmla="*/ 629587 w 629587"/>
              <a:gd name="connsiteY1" fmla="*/ 104931 h 104931"/>
            </a:gdLst>
            <a:ahLst/>
            <a:cxnLst>
              <a:cxn ang="0">
                <a:pos x="connsiteX0" y="connsiteY0"/>
              </a:cxn>
              <a:cxn ang="0">
                <a:pos x="connsiteX1" y="connsiteY1"/>
              </a:cxn>
            </a:cxnLst>
            <a:rect l="l" t="t" r="r" b="b"/>
            <a:pathLst>
              <a:path w="629587" h="104931">
                <a:moveTo>
                  <a:pt x="0" y="0"/>
                </a:moveTo>
                <a:lnTo>
                  <a:pt x="629587" y="10493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Forme libre : forme 44">
            <a:extLst>
              <a:ext uri="{FF2B5EF4-FFF2-40B4-BE49-F238E27FC236}">
                <a16:creationId xmlns:a16="http://schemas.microsoft.com/office/drawing/2014/main" id="{3C08697F-58F6-465D-8EC9-84DADE724BB5}"/>
              </a:ext>
            </a:extLst>
          </p:cNvPr>
          <p:cNvSpPr/>
          <p:nvPr>
            <p:custDataLst>
              <p:tags r:id="rId43"/>
            </p:custDataLst>
          </p:nvPr>
        </p:nvSpPr>
        <p:spPr>
          <a:xfrm>
            <a:off x="7839856" y="4332157"/>
            <a:ext cx="449705" cy="224853"/>
          </a:xfrm>
          <a:custGeom>
            <a:avLst/>
            <a:gdLst>
              <a:gd name="connsiteX0" fmla="*/ 0 w 449705"/>
              <a:gd name="connsiteY0" fmla="*/ 0 h 224853"/>
              <a:gd name="connsiteX1" fmla="*/ 449705 w 449705"/>
              <a:gd name="connsiteY1" fmla="*/ 224853 h 224853"/>
            </a:gdLst>
            <a:ahLst/>
            <a:cxnLst>
              <a:cxn ang="0">
                <a:pos x="connsiteX0" y="connsiteY0"/>
              </a:cxn>
              <a:cxn ang="0">
                <a:pos x="connsiteX1" y="connsiteY1"/>
              </a:cxn>
            </a:cxnLst>
            <a:rect l="l" t="t" r="r" b="b"/>
            <a:pathLst>
              <a:path w="449705" h="224853">
                <a:moveTo>
                  <a:pt x="0" y="0"/>
                </a:moveTo>
                <a:lnTo>
                  <a:pt x="449705" y="22485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 name="Forme libre : forme 45">
            <a:extLst>
              <a:ext uri="{FF2B5EF4-FFF2-40B4-BE49-F238E27FC236}">
                <a16:creationId xmlns:a16="http://schemas.microsoft.com/office/drawing/2014/main" id="{308B5ACA-4C32-411C-95F9-42AE6CAF9ECB}"/>
              </a:ext>
            </a:extLst>
          </p:cNvPr>
          <p:cNvSpPr/>
          <p:nvPr>
            <p:custDataLst>
              <p:tags r:id="rId44"/>
            </p:custDataLst>
          </p:nvPr>
        </p:nvSpPr>
        <p:spPr>
          <a:xfrm>
            <a:off x="7075357" y="4661941"/>
            <a:ext cx="314794" cy="374754"/>
          </a:xfrm>
          <a:custGeom>
            <a:avLst/>
            <a:gdLst>
              <a:gd name="connsiteX0" fmla="*/ 314794 w 314794"/>
              <a:gd name="connsiteY0" fmla="*/ 0 h 374754"/>
              <a:gd name="connsiteX1" fmla="*/ 0 w 314794"/>
              <a:gd name="connsiteY1" fmla="*/ 374754 h 374754"/>
            </a:gdLst>
            <a:ahLst/>
            <a:cxnLst>
              <a:cxn ang="0">
                <a:pos x="connsiteX0" y="connsiteY0"/>
              </a:cxn>
              <a:cxn ang="0">
                <a:pos x="connsiteX1" y="connsiteY1"/>
              </a:cxn>
            </a:cxnLst>
            <a:rect l="l" t="t" r="r" b="b"/>
            <a:pathLst>
              <a:path w="314794" h="374754">
                <a:moveTo>
                  <a:pt x="314794" y="0"/>
                </a:moveTo>
                <a:cubicBezTo>
                  <a:pt x="18205" y="343419"/>
                  <a:pt x="110553" y="208931"/>
                  <a:pt x="0" y="3747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 name="Forme libre : forme 46">
            <a:extLst>
              <a:ext uri="{FF2B5EF4-FFF2-40B4-BE49-F238E27FC236}">
                <a16:creationId xmlns:a16="http://schemas.microsoft.com/office/drawing/2014/main" id="{56631A42-4C94-4105-894A-8A1DB2DAB083}"/>
              </a:ext>
            </a:extLst>
          </p:cNvPr>
          <p:cNvSpPr/>
          <p:nvPr>
            <p:custDataLst>
              <p:tags r:id="rId45"/>
            </p:custDataLst>
          </p:nvPr>
        </p:nvSpPr>
        <p:spPr>
          <a:xfrm>
            <a:off x="6970426" y="4422098"/>
            <a:ext cx="449705" cy="344774"/>
          </a:xfrm>
          <a:custGeom>
            <a:avLst/>
            <a:gdLst>
              <a:gd name="connsiteX0" fmla="*/ 449705 w 449705"/>
              <a:gd name="connsiteY0" fmla="*/ 0 h 344774"/>
              <a:gd name="connsiteX1" fmla="*/ 44971 w 449705"/>
              <a:gd name="connsiteY1" fmla="*/ 314794 h 344774"/>
              <a:gd name="connsiteX2" fmla="*/ 0 w 449705"/>
              <a:gd name="connsiteY2" fmla="*/ 344774 h 344774"/>
            </a:gdLst>
            <a:ahLst/>
            <a:cxnLst>
              <a:cxn ang="0">
                <a:pos x="connsiteX0" y="connsiteY0"/>
              </a:cxn>
              <a:cxn ang="0">
                <a:pos x="connsiteX1" y="connsiteY1"/>
              </a:cxn>
              <a:cxn ang="0">
                <a:pos x="connsiteX2" y="connsiteY2"/>
              </a:cxn>
            </a:cxnLst>
            <a:rect l="l" t="t" r="r" b="b"/>
            <a:pathLst>
              <a:path w="449705" h="344774">
                <a:moveTo>
                  <a:pt x="449705" y="0"/>
                </a:moveTo>
                <a:lnTo>
                  <a:pt x="44971" y="314794"/>
                </a:lnTo>
                <a:cubicBezTo>
                  <a:pt x="30673" y="325756"/>
                  <a:pt x="0" y="344774"/>
                  <a:pt x="0" y="3447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 name="Forme libre : forme 47">
            <a:extLst>
              <a:ext uri="{FF2B5EF4-FFF2-40B4-BE49-F238E27FC236}">
                <a16:creationId xmlns:a16="http://schemas.microsoft.com/office/drawing/2014/main" id="{B220C80B-0FC0-4923-B359-F99564B7253C}"/>
              </a:ext>
            </a:extLst>
          </p:cNvPr>
          <p:cNvSpPr/>
          <p:nvPr>
            <p:custDataLst>
              <p:tags r:id="rId46"/>
            </p:custDataLst>
          </p:nvPr>
        </p:nvSpPr>
        <p:spPr>
          <a:xfrm>
            <a:off x="7195279" y="5261548"/>
            <a:ext cx="734518" cy="104931"/>
          </a:xfrm>
          <a:custGeom>
            <a:avLst/>
            <a:gdLst>
              <a:gd name="connsiteX0" fmla="*/ 0 w 734518"/>
              <a:gd name="connsiteY0" fmla="*/ 104931 h 104931"/>
              <a:gd name="connsiteX1" fmla="*/ 734518 w 734518"/>
              <a:gd name="connsiteY1" fmla="*/ 0 h 104931"/>
            </a:gdLst>
            <a:ahLst/>
            <a:cxnLst>
              <a:cxn ang="0">
                <a:pos x="connsiteX0" y="connsiteY0"/>
              </a:cxn>
              <a:cxn ang="0">
                <a:pos x="connsiteX1" y="connsiteY1"/>
              </a:cxn>
            </a:cxnLst>
            <a:rect l="l" t="t" r="r" b="b"/>
            <a:pathLst>
              <a:path w="734518" h="104931">
                <a:moveTo>
                  <a:pt x="0" y="104931"/>
                </a:moveTo>
                <a:lnTo>
                  <a:pt x="73451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Forme libre : forme 48">
            <a:extLst>
              <a:ext uri="{FF2B5EF4-FFF2-40B4-BE49-F238E27FC236}">
                <a16:creationId xmlns:a16="http://schemas.microsoft.com/office/drawing/2014/main" id="{6EABC056-FF5E-43C7-8E88-706223549B31}"/>
              </a:ext>
            </a:extLst>
          </p:cNvPr>
          <p:cNvSpPr/>
          <p:nvPr>
            <p:custDataLst>
              <p:tags r:id="rId47"/>
            </p:custDataLst>
          </p:nvPr>
        </p:nvSpPr>
        <p:spPr>
          <a:xfrm>
            <a:off x="7570033" y="5096656"/>
            <a:ext cx="674557" cy="105373"/>
          </a:xfrm>
          <a:custGeom>
            <a:avLst/>
            <a:gdLst>
              <a:gd name="connsiteX0" fmla="*/ 0 w 674557"/>
              <a:gd name="connsiteY0" fmla="*/ 89941 h 105373"/>
              <a:gd name="connsiteX1" fmla="*/ 194872 w 674557"/>
              <a:gd name="connsiteY1" fmla="*/ 29980 h 105373"/>
              <a:gd name="connsiteX2" fmla="*/ 404734 w 674557"/>
              <a:gd name="connsiteY2" fmla="*/ 104931 h 105373"/>
              <a:gd name="connsiteX3" fmla="*/ 569626 w 674557"/>
              <a:gd name="connsiteY3" fmla="*/ 59960 h 105373"/>
              <a:gd name="connsiteX4" fmla="*/ 674557 w 674557"/>
              <a:gd name="connsiteY4" fmla="*/ 0 h 10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557" h="105373">
                <a:moveTo>
                  <a:pt x="0" y="89941"/>
                </a:moveTo>
                <a:cubicBezTo>
                  <a:pt x="64957" y="69954"/>
                  <a:pt x="126956" y="27465"/>
                  <a:pt x="194872" y="29980"/>
                </a:cubicBezTo>
                <a:cubicBezTo>
                  <a:pt x="269103" y="32729"/>
                  <a:pt x="330689" y="99007"/>
                  <a:pt x="404734" y="104931"/>
                </a:cubicBezTo>
                <a:cubicBezTo>
                  <a:pt x="461524" y="109474"/>
                  <a:pt x="515578" y="77976"/>
                  <a:pt x="569626" y="59960"/>
                </a:cubicBezTo>
                <a:cubicBezTo>
                  <a:pt x="607665" y="47280"/>
                  <a:pt x="641659" y="21932"/>
                  <a:pt x="67455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Forme libre : forme 49">
            <a:extLst>
              <a:ext uri="{FF2B5EF4-FFF2-40B4-BE49-F238E27FC236}">
                <a16:creationId xmlns:a16="http://schemas.microsoft.com/office/drawing/2014/main" id="{25F5AC56-0259-443F-B9F7-06E29358BD82}"/>
              </a:ext>
            </a:extLst>
          </p:cNvPr>
          <p:cNvSpPr/>
          <p:nvPr>
            <p:custDataLst>
              <p:tags r:id="rId48"/>
            </p:custDataLst>
          </p:nvPr>
        </p:nvSpPr>
        <p:spPr>
          <a:xfrm>
            <a:off x="7495082" y="4901784"/>
            <a:ext cx="839449" cy="329783"/>
          </a:xfrm>
          <a:custGeom>
            <a:avLst/>
            <a:gdLst>
              <a:gd name="connsiteX0" fmla="*/ 0 w 839449"/>
              <a:gd name="connsiteY0" fmla="*/ 329783 h 329783"/>
              <a:gd name="connsiteX1" fmla="*/ 659567 w 839449"/>
              <a:gd name="connsiteY1" fmla="*/ 104931 h 329783"/>
              <a:gd name="connsiteX2" fmla="*/ 734518 w 839449"/>
              <a:gd name="connsiteY2" fmla="*/ 44970 h 329783"/>
              <a:gd name="connsiteX3" fmla="*/ 839449 w 839449"/>
              <a:gd name="connsiteY3" fmla="*/ 0 h 329783"/>
            </a:gdLst>
            <a:ahLst/>
            <a:cxnLst>
              <a:cxn ang="0">
                <a:pos x="connsiteX0" y="connsiteY0"/>
              </a:cxn>
              <a:cxn ang="0">
                <a:pos x="connsiteX1" y="connsiteY1"/>
              </a:cxn>
              <a:cxn ang="0">
                <a:pos x="connsiteX2" y="connsiteY2"/>
              </a:cxn>
              <a:cxn ang="0">
                <a:pos x="connsiteX3" y="connsiteY3"/>
              </a:cxn>
            </a:cxnLst>
            <a:rect l="l" t="t" r="r" b="b"/>
            <a:pathLst>
              <a:path w="839449" h="329783">
                <a:moveTo>
                  <a:pt x="0" y="329783"/>
                </a:moveTo>
                <a:cubicBezTo>
                  <a:pt x="219856" y="254832"/>
                  <a:pt x="442998" y="188907"/>
                  <a:pt x="659567" y="104931"/>
                </a:cubicBezTo>
                <a:cubicBezTo>
                  <a:pt x="689398" y="93364"/>
                  <a:pt x="706882" y="61091"/>
                  <a:pt x="734518" y="44970"/>
                </a:cubicBezTo>
                <a:cubicBezTo>
                  <a:pt x="767388" y="25796"/>
                  <a:pt x="839449" y="0"/>
                  <a:pt x="8394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 name="Forme libre : forme 50">
            <a:extLst>
              <a:ext uri="{FF2B5EF4-FFF2-40B4-BE49-F238E27FC236}">
                <a16:creationId xmlns:a16="http://schemas.microsoft.com/office/drawing/2014/main" id="{6D7DBF12-6EC6-4572-B27E-D11D60494066}"/>
              </a:ext>
            </a:extLst>
          </p:cNvPr>
          <p:cNvSpPr/>
          <p:nvPr>
            <p:custDataLst>
              <p:tags r:id="rId49"/>
            </p:custDataLst>
          </p:nvPr>
        </p:nvSpPr>
        <p:spPr>
          <a:xfrm>
            <a:off x="6895475" y="4376901"/>
            <a:ext cx="899410" cy="75178"/>
          </a:xfrm>
          <a:custGeom>
            <a:avLst/>
            <a:gdLst>
              <a:gd name="connsiteX0" fmla="*/ 0 w 899410"/>
              <a:gd name="connsiteY0" fmla="*/ 75178 h 75178"/>
              <a:gd name="connsiteX1" fmla="*/ 899410 w 899410"/>
              <a:gd name="connsiteY1" fmla="*/ 227 h 75178"/>
            </a:gdLst>
            <a:ahLst/>
            <a:cxnLst>
              <a:cxn ang="0">
                <a:pos x="connsiteX0" y="connsiteY0"/>
              </a:cxn>
              <a:cxn ang="0">
                <a:pos x="connsiteX1" y="connsiteY1"/>
              </a:cxn>
            </a:cxnLst>
            <a:rect l="l" t="t" r="r" b="b"/>
            <a:pathLst>
              <a:path w="899410" h="75178">
                <a:moveTo>
                  <a:pt x="0" y="75178"/>
                </a:moveTo>
                <a:cubicBezTo>
                  <a:pt x="749050" y="-8050"/>
                  <a:pt x="448322" y="227"/>
                  <a:pt x="899410" y="2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Forme libre : forme 51">
            <a:extLst>
              <a:ext uri="{FF2B5EF4-FFF2-40B4-BE49-F238E27FC236}">
                <a16:creationId xmlns:a16="http://schemas.microsoft.com/office/drawing/2014/main" id="{54A4C29E-E158-464F-8991-38D5188C4447}"/>
              </a:ext>
            </a:extLst>
          </p:cNvPr>
          <p:cNvSpPr/>
          <p:nvPr>
            <p:custDataLst>
              <p:tags r:id="rId50"/>
            </p:custDataLst>
          </p:nvPr>
        </p:nvSpPr>
        <p:spPr>
          <a:xfrm>
            <a:off x="6745574" y="4811843"/>
            <a:ext cx="374754" cy="524655"/>
          </a:xfrm>
          <a:custGeom>
            <a:avLst/>
            <a:gdLst>
              <a:gd name="connsiteX0" fmla="*/ 374754 w 374754"/>
              <a:gd name="connsiteY0" fmla="*/ 0 h 524655"/>
              <a:gd name="connsiteX1" fmla="*/ 299803 w 374754"/>
              <a:gd name="connsiteY1" fmla="*/ 119921 h 524655"/>
              <a:gd name="connsiteX2" fmla="*/ 239842 w 374754"/>
              <a:gd name="connsiteY2" fmla="*/ 149901 h 524655"/>
              <a:gd name="connsiteX3" fmla="*/ 179882 w 374754"/>
              <a:gd name="connsiteY3" fmla="*/ 194872 h 524655"/>
              <a:gd name="connsiteX4" fmla="*/ 44970 w 374754"/>
              <a:gd name="connsiteY4" fmla="*/ 329783 h 524655"/>
              <a:gd name="connsiteX5" fmla="*/ 0 w 374754"/>
              <a:gd name="connsiteY5" fmla="*/ 524655 h 5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754" h="524655">
                <a:moveTo>
                  <a:pt x="374754" y="0"/>
                </a:moveTo>
                <a:cubicBezTo>
                  <a:pt x="349770" y="39974"/>
                  <a:pt x="331337" y="84883"/>
                  <a:pt x="299803" y="119921"/>
                </a:cubicBezTo>
                <a:cubicBezTo>
                  <a:pt x="284854" y="136531"/>
                  <a:pt x="258791" y="138058"/>
                  <a:pt x="239842" y="149901"/>
                </a:cubicBezTo>
                <a:cubicBezTo>
                  <a:pt x="218656" y="163142"/>
                  <a:pt x="198240" y="177926"/>
                  <a:pt x="179882" y="194872"/>
                </a:cubicBezTo>
                <a:cubicBezTo>
                  <a:pt x="133150" y="238009"/>
                  <a:pt x="44970" y="329783"/>
                  <a:pt x="44970" y="329783"/>
                </a:cubicBezTo>
                <a:cubicBezTo>
                  <a:pt x="6640" y="463938"/>
                  <a:pt x="20970" y="398832"/>
                  <a:pt x="0" y="524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Forme libre : forme 53">
            <a:extLst>
              <a:ext uri="{FF2B5EF4-FFF2-40B4-BE49-F238E27FC236}">
                <a16:creationId xmlns:a16="http://schemas.microsoft.com/office/drawing/2014/main" id="{816A80A6-1135-45A0-9D3B-9F5F56A02958}"/>
              </a:ext>
            </a:extLst>
          </p:cNvPr>
          <p:cNvSpPr/>
          <p:nvPr>
            <p:custDataLst>
              <p:tags r:id="rId51"/>
            </p:custDataLst>
          </p:nvPr>
        </p:nvSpPr>
        <p:spPr>
          <a:xfrm>
            <a:off x="7764845" y="4242216"/>
            <a:ext cx="344834" cy="404735"/>
          </a:xfrm>
          <a:custGeom>
            <a:avLst/>
            <a:gdLst>
              <a:gd name="connsiteX0" fmla="*/ 344834 w 344834"/>
              <a:gd name="connsiteY0" fmla="*/ 0 h 404735"/>
              <a:gd name="connsiteX1" fmla="*/ 269883 w 344834"/>
              <a:gd name="connsiteY1" fmla="*/ 44971 h 404735"/>
              <a:gd name="connsiteX2" fmla="*/ 209922 w 344834"/>
              <a:gd name="connsiteY2" fmla="*/ 59961 h 404735"/>
              <a:gd name="connsiteX3" fmla="*/ 164952 w 344834"/>
              <a:gd name="connsiteY3" fmla="*/ 104932 h 404735"/>
              <a:gd name="connsiteX4" fmla="*/ 15050 w 344834"/>
              <a:gd name="connsiteY4" fmla="*/ 239843 h 404735"/>
              <a:gd name="connsiteX5" fmla="*/ 60 w 344834"/>
              <a:gd name="connsiteY5" fmla="*/ 404735 h 40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834" h="404735">
                <a:moveTo>
                  <a:pt x="344834" y="0"/>
                </a:moveTo>
                <a:cubicBezTo>
                  <a:pt x="319850" y="14990"/>
                  <a:pt x="296508" y="33138"/>
                  <a:pt x="269883" y="44971"/>
                </a:cubicBezTo>
                <a:cubicBezTo>
                  <a:pt x="251057" y="53338"/>
                  <a:pt x="227810" y="49739"/>
                  <a:pt x="209922" y="59961"/>
                </a:cubicBezTo>
                <a:cubicBezTo>
                  <a:pt x="191516" y="70479"/>
                  <a:pt x="181686" y="91917"/>
                  <a:pt x="164952" y="104932"/>
                </a:cubicBezTo>
                <a:cubicBezTo>
                  <a:pt x="20961" y="216925"/>
                  <a:pt x="121876" y="106311"/>
                  <a:pt x="15050" y="239843"/>
                </a:cubicBezTo>
                <a:cubicBezTo>
                  <a:pt x="-1799" y="374639"/>
                  <a:pt x="60" y="319479"/>
                  <a:pt x="60" y="40473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Forme libre : forme 54">
            <a:extLst>
              <a:ext uri="{FF2B5EF4-FFF2-40B4-BE49-F238E27FC236}">
                <a16:creationId xmlns:a16="http://schemas.microsoft.com/office/drawing/2014/main" id="{3C7E0503-0343-4F43-95C2-6BE6F26A6C2F}"/>
              </a:ext>
            </a:extLst>
          </p:cNvPr>
          <p:cNvSpPr/>
          <p:nvPr>
            <p:custDataLst>
              <p:tags r:id="rId52"/>
            </p:custDataLst>
          </p:nvPr>
        </p:nvSpPr>
        <p:spPr>
          <a:xfrm>
            <a:off x="6835515" y="4272197"/>
            <a:ext cx="479685" cy="584616"/>
          </a:xfrm>
          <a:custGeom>
            <a:avLst/>
            <a:gdLst>
              <a:gd name="connsiteX0" fmla="*/ 0 w 479685"/>
              <a:gd name="connsiteY0" fmla="*/ 0 h 584616"/>
              <a:gd name="connsiteX1" fmla="*/ 149901 w 479685"/>
              <a:gd name="connsiteY1" fmla="*/ 329783 h 584616"/>
              <a:gd name="connsiteX2" fmla="*/ 194872 w 479685"/>
              <a:gd name="connsiteY2" fmla="*/ 359764 h 584616"/>
              <a:gd name="connsiteX3" fmla="*/ 359764 w 479685"/>
              <a:gd name="connsiteY3" fmla="*/ 509665 h 584616"/>
              <a:gd name="connsiteX4" fmla="*/ 434715 w 479685"/>
              <a:gd name="connsiteY4" fmla="*/ 554636 h 584616"/>
              <a:gd name="connsiteX5" fmla="*/ 479685 w 479685"/>
              <a:gd name="connsiteY5" fmla="*/ 584616 h 58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685" h="584616">
                <a:moveTo>
                  <a:pt x="0" y="0"/>
                </a:moveTo>
                <a:cubicBezTo>
                  <a:pt x="49967" y="109928"/>
                  <a:pt x="92389" y="223608"/>
                  <a:pt x="149901" y="329783"/>
                </a:cubicBezTo>
                <a:cubicBezTo>
                  <a:pt x="158482" y="345625"/>
                  <a:pt x="181193" y="348039"/>
                  <a:pt x="194872" y="359764"/>
                </a:cubicBezTo>
                <a:cubicBezTo>
                  <a:pt x="251271" y="408106"/>
                  <a:pt x="302113" y="462824"/>
                  <a:pt x="359764" y="509665"/>
                </a:cubicBezTo>
                <a:cubicBezTo>
                  <a:pt x="382377" y="528038"/>
                  <a:pt x="410008" y="539194"/>
                  <a:pt x="434715" y="554636"/>
                </a:cubicBezTo>
                <a:cubicBezTo>
                  <a:pt x="449992" y="564184"/>
                  <a:pt x="479685" y="584616"/>
                  <a:pt x="479685" y="58461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 name="Forme libre : forme 55">
            <a:extLst>
              <a:ext uri="{FF2B5EF4-FFF2-40B4-BE49-F238E27FC236}">
                <a16:creationId xmlns:a16="http://schemas.microsoft.com/office/drawing/2014/main" id="{0E8DEDEA-5B84-4C3A-BF3D-312758B27B73}"/>
              </a:ext>
            </a:extLst>
          </p:cNvPr>
          <p:cNvSpPr/>
          <p:nvPr>
            <p:custDataLst>
              <p:tags r:id="rId53"/>
            </p:custDataLst>
          </p:nvPr>
        </p:nvSpPr>
        <p:spPr>
          <a:xfrm>
            <a:off x="6790544" y="4347148"/>
            <a:ext cx="14997" cy="524655"/>
          </a:xfrm>
          <a:custGeom>
            <a:avLst/>
            <a:gdLst>
              <a:gd name="connsiteX0" fmla="*/ 0 w 14997"/>
              <a:gd name="connsiteY0" fmla="*/ 0 h 524655"/>
              <a:gd name="connsiteX1" fmla="*/ 14990 w 14997"/>
              <a:gd name="connsiteY1" fmla="*/ 524655 h 524655"/>
            </a:gdLst>
            <a:ahLst/>
            <a:cxnLst>
              <a:cxn ang="0">
                <a:pos x="connsiteX0" y="connsiteY0"/>
              </a:cxn>
              <a:cxn ang="0">
                <a:pos x="connsiteX1" y="connsiteY1"/>
              </a:cxn>
            </a:cxnLst>
            <a:rect l="l" t="t" r="r" b="b"/>
            <a:pathLst>
              <a:path w="14997" h="524655">
                <a:moveTo>
                  <a:pt x="0" y="0"/>
                </a:moveTo>
                <a:cubicBezTo>
                  <a:pt x="15822" y="474674"/>
                  <a:pt x="14990" y="299719"/>
                  <a:pt x="14990" y="524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 name="Forme libre : forme 56">
            <a:extLst>
              <a:ext uri="{FF2B5EF4-FFF2-40B4-BE49-F238E27FC236}">
                <a16:creationId xmlns:a16="http://schemas.microsoft.com/office/drawing/2014/main" id="{C7A73EDB-0A08-449F-B1CE-B9DB9D943CC6}"/>
              </a:ext>
            </a:extLst>
          </p:cNvPr>
          <p:cNvSpPr/>
          <p:nvPr>
            <p:custDataLst>
              <p:tags r:id="rId54"/>
            </p:custDataLst>
          </p:nvPr>
        </p:nvSpPr>
        <p:spPr>
          <a:xfrm>
            <a:off x="6655633" y="4886793"/>
            <a:ext cx="284813" cy="629587"/>
          </a:xfrm>
          <a:custGeom>
            <a:avLst/>
            <a:gdLst>
              <a:gd name="connsiteX0" fmla="*/ 284813 w 284813"/>
              <a:gd name="connsiteY0" fmla="*/ 0 h 629587"/>
              <a:gd name="connsiteX1" fmla="*/ 29980 w 284813"/>
              <a:gd name="connsiteY1" fmla="*/ 599607 h 629587"/>
              <a:gd name="connsiteX2" fmla="*/ 0 w 284813"/>
              <a:gd name="connsiteY2" fmla="*/ 629587 h 629587"/>
            </a:gdLst>
            <a:ahLst/>
            <a:cxnLst>
              <a:cxn ang="0">
                <a:pos x="connsiteX0" y="connsiteY0"/>
              </a:cxn>
              <a:cxn ang="0">
                <a:pos x="connsiteX1" y="connsiteY1"/>
              </a:cxn>
              <a:cxn ang="0">
                <a:pos x="connsiteX2" y="connsiteY2"/>
              </a:cxn>
            </a:cxnLst>
            <a:rect l="l" t="t" r="r" b="b"/>
            <a:pathLst>
              <a:path w="284813" h="629587">
                <a:moveTo>
                  <a:pt x="284813" y="0"/>
                </a:moveTo>
                <a:cubicBezTo>
                  <a:pt x="171924" y="639702"/>
                  <a:pt x="350700" y="402241"/>
                  <a:pt x="29980" y="599607"/>
                </a:cubicBezTo>
                <a:cubicBezTo>
                  <a:pt x="17944" y="607014"/>
                  <a:pt x="9993" y="619594"/>
                  <a:pt x="0" y="6295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 name="Forme libre : forme 57">
            <a:extLst>
              <a:ext uri="{FF2B5EF4-FFF2-40B4-BE49-F238E27FC236}">
                <a16:creationId xmlns:a16="http://schemas.microsoft.com/office/drawing/2014/main" id="{A938C7A3-EE86-490C-9B62-34F71AE508DE}"/>
              </a:ext>
            </a:extLst>
          </p:cNvPr>
          <p:cNvSpPr/>
          <p:nvPr>
            <p:custDataLst>
              <p:tags r:id="rId55"/>
            </p:custDataLst>
          </p:nvPr>
        </p:nvSpPr>
        <p:spPr>
          <a:xfrm>
            <a:off x="7210269" y="5291528"/>
            <a:ext cx="914400" cy="321761"/>
          </a:xfrm>
          <a:custGeom>
            <a:avLst/>
            <a:gdLst>
              <a:gd name="connsiteX0" fmla="*/ 914400 w 914400"/>
              <a:gd name="connsiteY0" fmla="*/ 0 h 321761"/>
              <a:gd name="connsiteX1" fmla="*/ 359764 w 914400"/>
              <a:gd name="connsiteY1" fmla="*/ 314793 h 321761"/>
              <a:gd name="connsiteX2" fmla="*/ 0 w 914400"/>
              <a:gd name="connsiteY2" fmla="*/ 254833 h 321761"/>
            </a:gdLst>
            <a:ahLst/>
            <a:cxnLst>
              <a:cxn ang="0">
                <a:pos x="connsiteX0" y="connsiteY0"/>
              </a:cxn>
              <a:cxn ang="0">
                <a:pos x="connsiteX1" y="connsiteY1"/>
              </a:cxn>
              <a:cxn ang="0">
                <a:pos x="connsiteX2" y="connsiteY2"/>
              </a:cxn>
            </a:cxnLst>
            <a:rect l="l" t="t" r="r" b="b"/>
            <a:pathLst>
              <a:path w="914400" h="321761">
                <a:moveTo>
                  <a:pt x="914400" y="0"/>
                </a:moveTo>
                <a:cubicBezTo>
                  <a:pt x="729521" y="104931"/>
                  <a:pt x="564541" y="257724"/>
                  <a:pt x="359764" y="314793"/>
                </a:cubicBezTo>
                <a:cubicBezTo>
                  <a:pt x="242651" y="347431"/>
                  <a:pt x="0" y="254833"/>
                  <a:pt x="0" y="2548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Espace réservé du pied de page 2"/>
          <p:cNvSpPr>
            <a:spLocks noGrp="1"/>
          </p:cNvSpPr>
          <p:nvPr>
            <p:ph type="ftr" sz="quarter" idx="11"/>
            <p:custDataLst>
              <p:tags r:id="rId56"/>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431258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1"/>
            </p:custDataLst>
          </p:nvPr>
        </p:nvSpPr>
        <p:spPr/>
        <p:txBody>
          <a:bodyPr/>
          <a:lstStyle/>
          <a:p>
            <a:fld id="{4153EF90-284E-46D7-8F4B-6A93B2A052B3}" type="slidenum">
              <a:rPr lang="fr-CA" smtClean="0"/>
              <a:pPr/>
              <a:t>21</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2"/>
            </p:custDataLst>
          </p:nvPr>
        </p:nvSpPr>
        <p:spPr>
          <a:xfrm>
            <a:off x="733398" y="1403882"/>
            <a:ext cx="10492644" cy="4963886"/>
          </a:xfrm>
        </p:spPr>
        <p:txBody>
          <a:bodyPr>
            <a:normAutofit/>
          </a:bodyPr>
          <a:lstStyle/>
          <a:p>
            <a:r>
              <a:rPr lang="fr-CA" sz="2400" dirty="0"/>
              <a:t>Au maximum d’écrouissage, les dislocations sont regroupées en cellules de dislocations. À ce moment :</a:t>
            </a:r>
          </a:p>
          <a:p>
            <a:pPr>
              <a:spcBef>
                <a:spcPts val="0"/>
              </a:spcBef>
            </a:pPr>
            <a:r>
              <a:rPr lang="fr-CA" sz="2400" dirty="0"/>
              <a:t>	Ou bien l’équipement est incapable de pousser plus loin la déformation</a:t>
            </a:r>
          </a:p>
          <a:p>
            <a:pPr>
              <a:spcBef>
                <a:spcPts val="0"/>
              </a:spcBef>
            </a:pPr>
            <a:r>
              <a:rPr lang="fr-CA" sz="2400" dirty="0"/>
              <a:t>	Ou bien la quantité locale de dislocation éloigne assez les atomes localement pour 	briser le lien métallique, il y a formation de microfissures et éventuellement rupture.</a:t>
            </a:r>
          </a:p>
          <a:p>
            <a:r>
              <a:rPr lang="fr-CA" sz="2400" dirty="0"/>
              <a:t>Les cellules de dislocation représentent un espace où les atomes sont instables énergiquement par rapport aux autres. Il y a de l’espace pour déplacer les atomes.</a:t>
            </a:r>
          </a:p>
          <a:p>
            <a:endParaRPr lang="fr-CA" sz="2400" dirty="0"/>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3"/>
            </p:custDataLst>
          </p:nvPr>
        </p:nvSpPr>
        <p:spPr>
          <a:xfrm>
            <a:off x="838200" y="483588"/>
            <a:ext cx="9684895" cy="612681"/>
          </a:xfrm>
        </p:spPr>
        <p:txBody>
          <a:bodyPr/>
          <a:lstStyle/>
          <a:p>
            <a:r>
              <a:rPr lang="fr-CA" sz="3600" b="0" dirty="0"/>
              <a:t>Écrouissage et recuit</a:t>
            </a:r>
          </a:p>
        </p:txBody>
      </p:sp>
      <p:pic>
        <p:nvPicPr>
          <p:cNvPr id="8" name="Image 7">
            <a:extLst>
              <a:ext uri="{FF2B5EF4-FFF2-40B4-BE49-F238E27FC236}">
                <a16:creationId xmlns:a16="http://schemas.microsoft.com/office/drawing/2014/main" id="{894A30A6-3E1F-47E4-95D3-46C19B83C06A}"/>
              </a:ext>
            </a:extLst>
          </p:cNvPr>
          <p:cNvPicPr>
            <a:picLocks noChangeAspect="1"/>
          </p:cNvPicPr>
          <p:nvPr>
            <p:custDataLst>
              <p:tags r:id="rId4"/>
            </p:custDataLst>
          </p:nvPr>
        </p:nvPicPr>
        <p:blipFill rotWithShape="1">
          <a:blip r:embed="rId7"/>
          <a:srcRect l="6576" t="7588" r="6034" b="8965"/>
          <a:stretch/>
        </p:blipFill>
        <p:spPr>
          <a:xfrm>
            <a:off x="9257866" y="4054782"/>
            <a:ext cx="2218545" cy="1813811"/>
          </a:xfrm>
          <a:prstGeom prst="rect">
            <a:avLst/>
          </a:prstGeom>
        </p:spPr>
      </p:pic>
      <p:sp>
        <p:nvSpPr>
          <p:cNvPr id="6" name="Espace réservé du pied de page 2"/>
          <p:cNvSpPr>
            <a:spLocks noGrp="1"/>
          </p:cNvSpPr>
          <p:nvPr>
            <p:ph type="ftr" sz="quarter" idx="11"/>
            <p:custDataLst>
              <p:tags r:id="rId5"/>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3363927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61083B5-7BB8-4D67-BED6-92F685A74E14}"/>
              </a:ext>
            </a:extLst>
          </p:cNvPr>
          <p:cNvSpPr/>
          <p:nvPr>
            <p:custDataLst>
              <p:tags r:id="rId1"/>
            </p:custDataLst>
          </p:nvPr>
        </p:nvSpPr>
        <p:spPr>
          <a:xfrm>
            <a:off x="839444" y="4070321"/>
            <a:ext cx="11182662" cy="53738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contenu 2">
            <a:extLst>
              <a:ext uri="{FF2B5EF4-FFF2-40B4-BE49-F238E27FC236}">
                <a16:creationId xmlns:a16="http://schemas.microsoft.com/office/drawing/2014/main" id="{E5F33C07-ECC8-426D-BE7D-C6627632658E}"/>
              </a:ext>
            </a:extLst>
          </p:cNvPr>
          <p:cNvSpPr>
            <a:spLocks noGrp="1"/>
          </p:cNvSpPr>
          <p:nvPr>
            <p:ph sz="half" idx="1"/>
            <p:custDataLst>
              <p:tags r:id="rId2"/>
            </p:custDataLst>
          </p:nvPr>
        </p:nvSpPr>
        <p:spPr>
          <a:xfrm>
            <a:off x="600076" y="1007706"/>
            <a:ext cx="10625965" cy="5175379"/>
          </a:xfrm>
          <a:noFill/>
        </p:spPr>
        <p:txBody>
          <a:bodyPr>
            <a:normAutofit lnSpcReduction="10000"/>
          </a:bodyPr>
          <a:lstStyle/>
          <a:p>
            <a:r>
              <a:rPr lang="fr-CA" sz="2400" dirty="0"/>
              <a:t>Dans un morceau de métal, il y a plusieurs grains (cristaux). Les grains dont le système de glissement (plan dense) est le mieux orienté vont glisser en premier et faire tourner les autres grains en position de glissement.</a:t>
            </a:r>
          </a:p>
          <a:p>
            <a:pPr lvl="1"/>
            <a:r>
              <a:rPr lang="fr-CA" sz="2000" b="0" dirty="0">
                <a:solidFill>
                  <a:schemeClr val="tx1"/>
                </a:solidFill>
              </a:rPr>
              <a:t> Les grains s’allongent en direction de la force appliquée.</a:t>
            </a:r>
          </a:p>
          <a:p>
            <a:pPr lvl="1"/>
            <a:endParaRPr lang="fr-CA" b="0" dirty="0">
              <a:solidFill>
                <a:schemeClr val="tx1"/>
              </a:solidFill>
            </a:endParaRPr>
          </a:p>
          <a:p>
            <a:pPr lvl="1"/>
            <a:endParaRPr lang="fr-CA" sz="2000" b="0" dirty="0">
              <a:solidFill>
                <a:schemeClr val="tx1"/>
              </a:solidFill>
            </a:endParaRPr>
          </a:p>
          <a:p>
            <a:pPr lvl="1"/>
            <a:endParaRPr lang="fr-CA" b="0" dirty="0">
              <a:solidFill>
                <a:schemeClr val="tx1"/>
              </a:solidFill>
            </a:endParaRPr>
          </a:p>
          <a:p>
            <a:pPr lvl="1"/>
            <a:endParaRPr lang="fr-CA" sz="2000" b="0" dirty="0">
              <a:solidFill>
                <a:schemeClr val="tx1"/>
              </a:solidFill>
            </a:endParaRPr>
          </a:p>
          <a:p>
            <a:pPr lvl="1"/>
            <a:endParaRPr lang="fr-CA" b="0" dirty="0">
              <a:solidFill>
                <a:schemeClr val="tx1"/>
              </a:solidFill>
            </a:endParaRPr>
          </a:p>
          <a:p>
            <a:pPr lvl="1"/>
            <a:endParaRPr lang="fr-CA" sz="2000" b="0" dirty="0">
              <a:solidFill>
                <a:schemeClr val="tx1"/>
              </a:solidFill>
            </a:endParaRPr>
          </a:p>
          <a:p>
            <a:pPr lvl="1"/>
            <a:r>
              <a:rPr lang="fr-CA" b="0" dirty="0">
                <a:solidFill>
                  <a:schemeClr val="tx1"/>
                </a:solidFill>
              </a:rPr>
              <a:t>		            Grains avant et après forgeage					Grains laminés</a:t>
            </a:r>
          </a:p>
          <a:p>
            <a:pPr lvl="1"/>
            <a:endParaRPr lang="fr-CA" sz="2000" b="0" dirty="0">
              <a:solidFill>
                <a:schemeClr val="tx1"/>
              </a:solidFill>
            </a:endParaRPr>
          </a:p>
          <a:p>
            <a:pPr marL="0" lvl="1">
              <a:spcBef>
                <a:spcPts val="0"/>
              </a:spcBef>
            </a:pPr>
            <a:endParaRPr lang="fr-CA" sz="2400" b="0" dirty="0">
              <a:solidFill>
                <a:schemeClr val="tx1"/>
              </a:solidFill>
            </a:endParaRPr>
          </a:p>
          <a:p>
            <a:pPr marL="0" lvl="1">
              <a:spcBef>
                <a:spcPts val="0"/>
              </a:spcBef>
            </a:pPr>
            <a:r>
              <a:rPr lang="fr-CA" sz="2400" b="0" dirty="0">
                <a:solidFill>
                  <a:schemeClr val="tx1"/>
                </a:solidFill>
              </a:rPr>
              <a:t>Les produits métalliques avec grains fins donnent de meilleures propriétés mécaniques dues aux blocages des dislocations contre les joints lors des glissements. De plus, le matériau réagit de manière plus uniforme lors des déformations, étant donné que les grains ne glissent pas identiquement dans toutes les directions.</a:t>
            </a:r>
          </a:p>
          <a:p>
            <a:pPr lvl="1"/>
            <a:endParaRPr lang="fr-CA" b="0" dirty="0">
              <a:solidFill>
                <a:schemeClr val="tx1"/>
              </a:solidFill>
            </a:endParaRPr>
          </a:p>
        </p:txBody>
      </p:sp>
      <p:sp>
        <p:nvSpPr>
          <p:cNvPr id="13316" name="Text Box 6">
            <a:extLst>
              <a:ext uri="{FF2B5EF4-FFF2-40B4-BE49-F238E27FC236}">
                <a16:creationId xmlns:a16="http://schemas.microsoft.com/office/drawing/2014/main" id="{DC352BA8-7DC7-469A-A1F9-DA4C2AFBB5F6}"/>
              </a:ext>
            </a:extLst>
          </p:cNvPr>
          <p:cNvSpPr txBox="1">
            <a:spLocks noChangeArrowheads="1"/>
          </p:cNvSpPr>
          <p:nvPr>
            <p:custDataLst>
              <p:tags r:id="rId3"/>
            </p:custDataLst>
          </p:nvPr>
        </p:nvSpPr>
        <p:spPr bwMode="auto">
          <a:xfrm>
            <a:off x="9028227" y="3269493"/>
            <a:ext cx="184107" cy="3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38188" eaLnBrk="0" hangingPunct="0">
              <a:defRPr sz="1500">
                <a:solidFill>
                  <a:schemeClr val="tx1"/>
                </a:solidFill>
                <a:latin typeface="Arial" panose="020B0604020202020204" pitchFamily="34" charset="0"/>
              </a:defRPr>
            </a:lvl1pPr>
            <a:lvl2pPr marL="742950" indent="-285750" defTabSz="738188" eaLnBrk="0" hangingPunct="0">
              <a:defRPr sz="1500">
                <a:solidFill>
                  <a:schemeClr val="tx1"/>
                </a:solidFill>
                <a:latin typeface="Arial" panose="020B0604020202020204" pitchFamily="34" charset="0"/>
              </a:defRPr>
            </a:lvl2pPr>
            <a:lvl3pPr marL="1143000" indent="-228600" defTabSz="738188" eaLnBrk="0" hangingPunct="0">
              <a:defRPr sz="1500">
                <a:solidFill>
                  <a:schemeClr val="tx1"/>
                </a:solidFill>
                <a:latin typeface="Arial" panose="020B0604020202020204" pitchFamily="34" charset="0"/>
              </a:defRPr>
            </a:lvl3pPr>
            <a:lvl4pPr marL="1600200" indent="-228600" defTabSz="738188" eaLnBrk="0" hangingPunct="0">
              <a:defRPr sz="1500">
                <a:solidFill>
                  <a:schemeClr val="tx1"/>
                </a:solidFill>
                <a:latin typeface="Arial" panose="020B0604020202020204" pitchFamily="34" charset="0"/>
              </a:defRPr>
            </a:lvl4pPr>
            <a:lvl5pPr marL="2057400" indent="-228600" defTabSz="738188" eaLnBrk="0" hangingPunct="0">
              <a:defRPr sz="1500">
                <a:solidFill>
                  <a:schemeClr val="tx1"/>
                </a:solidFill>
                <a:latin typeface="Arial" panose="020B0604020202020204" pitchFamily="34" charset="0"/>
              </a:defRPr>
            </a:lvl5pPr>
            <a:lvl6pPr marL="2514600" indent="-228600" defTabSz="738188" eaLnBrk="0" fontAlgn="base" hangingPunct="0">
              <a:spcBef>
                <a:spcPct val="0"/>
              </a:spcBef>
              <a:spcAft>
                <a:spcPct val="0"/>
              </a:spcAft>
              <a:defRPr sz="1500">
                <a:solidFill>
                  <a:schemeClr val="tx1"/>
                </a:solidFill>
                <a:latin typeface="Arial" panose="020B0604020202020204" pitchFamily="34" charset="0"/>
              </a:defRPr>
            </a:lvl6pPr>
            <a:lvl7pPr marL="2971800" indent="-228600" defTabSz="738188" eaLnBrk="0" fontAlgn="base" hangingPunct="0">
              <a:spcBef>
                <a:spcPct val="0"/>
              </a:spcBef>
              <a:spcAft>
                <a:spcPct val="0"/>
              </a:spcAft>
              <a:defRPr sz="1500">
                <a:solidFill>
                  <a:schemeClr val="tx1"/>
                </a:solidFill>
                <a:latin typeface="Arial" panose="020B0604020202020204" pitchFamily="34" charset="0"/>
              </a:defRPr>
            </a:lvl7pPr>
            <a:lvl8pPr marL="3429000" indent="-228600" defTabSz="738188" eaLnBrk="0" fontAlgn="base" hangingPunct="0">
              <a:spcBef>
                <a:spcPct val="0"/>
              </a:spcBef>
              <a:spcAft>
                <a:spcPct val="0"/>
              </a:spcAft>
              <a:defRPr sz="1500">
                <a:solidFill>
                  <a:schemeClr val="tx1"/>
                </a:solidFill>
                <a:latin typeface="Arial" panose="020B0604020202020204" pitchFamily="34" charset="0"/>
              </a:defRPr>
            </a:lvl8pPr>
            <a:lvl9pPr marL="3886200" indent="-228600" defTabSz="738188" eaLnBrk="0" fontAlgn="base" hangingPunct="0">
              <a:spcBef>
                <a:spcPct val="0"/>
              </a:spcBef>
              <a:spcAft>
                <a:spcPct val="0"/>
              </a:spcAft>
              <a:defRPr sz="1500">
                <a:solidFill>
                  <a:schemeClr val="tx1"/>
                </a:solidFill>
                <a:latin typeface="Arial" panose="020B0604020202020204" pitchFamily="34" charset="0"/>
              </a:defRPr>
            </a:lvl9pPr>
          </a:lstStyle>
          <a:p>
            <a:pPr eaLnBrk="1" hangingPunct="1"/>
            <a:endParaRPr lang="fr-FR" altLang="fr-FR"/>
          </a:p>
        </p:txBody>
      </p:sp>
      <p:sp>
        <p:nvSpPr>
          <p:cNvPr id="2" name="Titre 1">
            <a:extLst>
              <a:ext uri="{FF2B5EF4-FFF2-40B4-BE49-F238E27FC236}">
                <a16:creationId xmlns:a16="http://schemas.microsoft.com/office/drawing/2014/main" id="{FCF4C2BB-8EEF-4204-A1AF-460CC5EB7B08}"/>
              </a:ext>
            </a:extLst>
          </p:cNvPr>
          <p:cNvSpPr>
            <a:spLocks noGrp="1"/>
          </p:cNvSpPr>
          <p:nvPr>
            <p:ph type="title"/>
            <p:custDataLst>
              <p:tags r:id="rId4"/>
            </p:custDataLst>
          </p:nvPr>
        </p:nvSpPr>
        <p:spPr>
          <a:xfrm>
            <a:off x="838200" y="453608"/>
            <a:ext cx="9821449" cy="554099"/>
          </a:xfrm>
        </p:spPr>
        <p:txBody>
          <a:bodyPr>
            <a:normAutofit/>
          </a:bodyPr>
          <a:lstStyle/>
          <a:p>
            <a:r>
              <a:rPr lang="fr-CA" sz="3600" b="0" dirty="0"/>
              <a:t>Effet de l’écrouissage sur le grain</a:t>
            </a:r>
            <a:endParaRPr lang="fr-CA" b="0" dirty="0"/>
          </a:p>
        </p:txBody>
      </p:sp>
      <p:sp>
        <p:nvSpPr>
          <p:cNvPr id="4" name="Espace réservé du numéro de diapositive 3">
            <a:extLst>
              <a:ext uri="{FF2B5EF4-FFF2-40B4-BE49-F238E27FC236}">
                <a16:creationId xmlns:a16="http://schemas.microsoft.com/office/drawing/2014/main" id="{1F3BA758-24DF-47F4-A6EF-C95DC07B763D}"/>
              </a:ext>
            </a:extLst>
          </p:cNvPr>
          <p:cNvSpPr>
            <a:spLocks noGrp="1"/>
          </p:cNvSpPr>
          <p:nvPr>
            <p:ph type="sldNum" sz="quarter" idx="12"/>
            <p:custDataLst>
              <p:tags r:id="rId5"/>
            </p:custDataLst>
          </p:nvPr>
        </p:nvSpPr>
        <p:spPr/>
        <p:txBody>
          <a:bodyPr/>
          <a:lstStyle/>
          <a:p>
            <a:fld id="{4153EF90-284E-46D7-8F4B-6A93B2A052B3}" type="slidenum">
              <a:rPr lang="fr-CA" smtClean="0"/>
              <a:pPr/>
              <a:t>22</a:t>
            </a:fld>
            <a:endParaRPr lang="fr-CA" dirty="0"/>
          </a:p>
        </p:txBody>
      </p:sp>
      <p:pic>
        <p:nvPicPr>
          <p:cNvPr id="6148" name="Picture 4">
            <a:extLst>
              <a:ext uri="{FF2B5EF4-FFF2-40B4-BE49-F238E27FC236}">
                <a16:creationId xmlns:a16="http://schemas.microsoft.com/office/drawing/2014/main" id="{46307C1F-51E9-48D4-895A-1D4A7C21DDA4}"/>
              </a:ext>
            </a:extLst>
          </p:cNvPr>
          <p:cNvPicPr>
            <a:picLocks noChangeAspect="1" noChangeArrowheads="1"/>
          </p:cNvPicPr>
          <p:nvPr>
            <p:custDataLst>
              <p:tags r:id="rId6"/>
            </p:custDataLst>
          </p:nvPr>
        </p:nvPicPr>
        <p:blipFill rotWithShape="1">
          <a:blip r:embed="rId12" cstate="email">
            <a:extLst>
              <a:ext uri="{28A0092B-C50C-407E-A947-70E740481C1C}">
                <a14:useLocalDpi xmlns:a14="http://schemas.microsoft.com/office/drawing/2010/main"/>
              </a:ext>
            </a:extLst>
          </a:blip>
          <a:srcRect t="16288" b="19369"/>
          <a:stretch/>
        </p:blipFill>
        <p:spPr bwMode="auto">
          <a:xfrm>
            <a:off x="1010482" y="2239875"/>
            <a:ext cx="7277433" cy="179130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extérieur, terrain, plage, sableux&#10;&#10;Description générée automatiquement">
            <a:extLst>
              <a:ext uri="{FF2B5EF4-FFF2-40B4-BE49-F238E27FC236}">
                <a16:creationId xmlns:a16="http://schemas.microsoft.com/office/drawing/2014/main" id="{71ED3618-F71B-4E0F-84EE-23D2DE265465}"/>
              </a:ext>
            </a:extLst>
          </p:cNvPr>
          <p:cNvPicPr>
            <a:picLocks noChangeAspect="1"/>
          </p:cNvPicPr>
          <p:nvPr>
            <p:custDataLst>
              <p:tags r:id="rId7"/>
            </p:custDataLst>
          </p:nvPr>
        </p:nvPicPr>
        <p:blipFill>
          <a:blip r:embed="rId13" cstate="email">
            <a:extLst>
              <a:ext uri="{28A0092B-C50C-407E-A947-70E740481C1C}">
                <a14:useLocalDpi xmlns:a14="http://schemas.microsoft.com/office/drawing/2010/main"/>
              </a:ext>
            </a:extLst>
          </a:blip>
          <a:stretch>
            <a:fillRect/>
          </a:stretch>
        </p:blipFill>
        <p:spPr>
          <a:xfrm>
            <a:off x="8442612" y="2211531"/>
            <a:ext cx="3622519" cy="1819645"/>
          </a:xfrm>
          <a:prstGeom prst="rect">
            <a:avLst/>
          </a:prstGeom>
        </p:spPr>
      </p:pic>
      <p:sp>
        <p:nvSpPr>
          <p:cNvPr id="10" name="ZoneTexte 9">
            <a:extLst>
              <a:ext uri="{FF2B5EF4-FFF2-40B4-BE49-F238E27FC236}">
                <a16:creationId xmlns:a16="http://schemas.microsoft.com/office/drawing/2014/main" id="{E2781860-18F1-483A-A58D-FA4310A2D3DB}"/>
              </a:ext>
            </a:extLst>
          </p:cNvPr>
          <p:cNvSpPr txBox="1"/>
          <p:nvPr>
            <p:custDataLst>
              <p:tags r:id="rId8"/>
            </p:custDataLst>
          </p:nvPr>
        </p:nvSpPr>
        <p:spPr>
          <a:xfrm>
            <a:off x="10923472" y="1916707"/>
            <a:ext cx="1141659" cy="338554"/>
          </a:xfrm>
          <a:prstGeom prst="rect">
            <a:avLst/>
          </a:prstGeom>
          <a:noFill/>
        </p:spPr>
        <p:txBody>
          <a:bodyPr wrap="none" rtlCol="0">
            <a:spAutoFit/>
          </a:bodyPr>
          <a:lstStyle/>
          <a:p>
            <a:r>
              <a:rPr lang="en-CA" sz="1600" dirty="0">
                <a:latin typeface="Univers Condensed Light" panose="020B0306020202040204" pitchFamily="34" charset="0"/>
              </a:rPr>
              <a:t>Images CMQ</a:t>
            </a:r>
            <a:endParaRPr lang="fr-CA" sz="1600" dirty="0">
              <a:latin typeface="Univers Condensed Light" panose="020B0306020202040204" pitchFamily="34" charset="0"/>
            </a:endParaRPr>
          </a:p>
        </p:txBody>
      </p:sp>
      <p:sp>
        <p:nvSpPr>
          <p:cNvPr id="11" name="Espace réservé du pied de page 2"/>
          <p:cNvSpPr>
            <a:spLocks noGrp="1"/>
          </p:cNvSpPr>
          <p:nvPr>
            <p:ph type="ftr" sz="quarter" idx="11"/>
            <p:custDataLst>
              <p:tags r:id="rId9"/>
            </p:custDataLst>
          </p:nvPr>
        </p:nvSpPr>
        <p:spPr>
          <a:xfrm>
            <a:off x="4038600" y="6356350"/>
            <a:ext cx="4114800" cy="365125"/>
          </a:xfrm>
        </p:spPr>
        <p:txBody>
          <a:bodyPr/>
          <a:lstStyle/>
          <a:p>
            <a:r>
              <a:rPr lang="fr-FR" dirty="0"/>
              <a:t>ALU-COMPÉTENCES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1"/>
            </p:custDataLst>
          </p:nvPr>
        </p:nvSpPr>
        <p:spPr/>
        <p:txBody>
          <a:bodyPr/>
          <a:lstStyle/>
          <a:p>
            <a:fld id="{4153EF90-284E-46D7-8F4B-6A93B2A052B3}" type="slidenum">
              <a:rPr lang="fr-CA" smtClean="0"/>
              <a:pPr/>
              <a:t>23</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2"/>
            </p:custDataLst>
          </p:nvPr>
        </p:nvSpPr>
        <p:spPr>
          <a:xfrm>
            <a:off x="600077" y="1007705"/>
            <a:ext cx="10492644" cy="4963886"/>
          </a:xfrm>
        </p:spPr>
        <p:txBody>
          <a:bodyPr>
            <a:normAutofit/>
          </a:bodyPr>
          <a:lstStyle/>
          <a:p>
            <a:endParaRPr lang="fr-CA" sz="2400" dirty="0"/>
          </a:p>
          <a:p>
            <a:pPr>
              <a:spcBef>
                <a:spcPts val="0"/>
              </a:spcBef>
            </a:pPr>
            <a:r>
              <a:rPr lang="fr-CA" sz="2400" dirty="0"/>
              <a:t>Si on chauffe l’aluminium au-delà de 225 °C, les cellules de dislocations commencent à disparaitre, car le réseau se replace selon la structure CFC la plus stable énergiquement. </a:t>
            </a:r>
          </a:p>
          <a:p>
            <a:pPr>
              <a:spcBef>
                <a:spcPts val="0"/>
              </a:spcBef>
            </a:pPr>
            <a:endParaRPr lang="fr-CA" sz="2400" dirty="0"/>
          </a:p>
          <a:p>
            <a:pPr>
              <a:spcBef>
                <a:spcPts val="0"/>
              </a:spcBef>
            </a:pPr>
            <a:r>
              <a:rPr lang="fr-CA" sz="2400" dirty="0"/>
              <a:t>Si on chauffe au-delà de 325 °C, les grains recristallisent à partir des endroits du réseau le plus dérangé </a:t>
            </a:r>
          </a:p>
          <a:p>
            <a:pPr>
              <a:spcBef>
                <a:spcPts val="0"/>
              </a:spcBef>
            </a:pPr>
            <a:r>
              <a:rPr lang="fr-CA" sz="2400" dirty="0"/>
              <a:t>	retour aux grains équiaxes (non allongés)</a:t>
            </a:r>
          </a:p>
          <a:p>
            <a:pPr>
              <a:spcBef>
                <a:spcPts val="0"/>
              </a:spcBef>
            </a:pPr>
            <a:r>
              <a:rPr lang="fr-CA" sz="2400" dirty="0"/>
              <a:t>	retour à une densité de dislocation faible.</a:t>
            </a:r>
          </a:p>
          <a:p>
            <a:pPr>
              <a:spcBef>
                <a:spcPts val="0"/>
              </a:spcBef>
            </a:pPr>
            <a:endParaRPr lang="fr-CA" sz="2400" dirty="0"/>
          </a:p>
          <a:p>
            <a:pPr>
              <a:spcBef>
                <a:spcPts val="0"/>
              </a:spcBef>
            </a:pPr>
            <a:endParaRPr lang="fr-CA" sz="2400" dirty="0"/>
          </a:p>
          <a:p>
            <a:pPr>
              <a:spcBef>
                <a:spcPts val="0"/>
              </a:spcBef>
            </a:pPr>
            <a:endParaRPr lang="fr-CA" sz="2400" dirty="0"/>
          </a:p>
          <a:p>
            <a:pPr>
              <a:spcBef>
                <a:spcPts val="0"/>
              </a:spcBef>
            </a:pPr>
            <a:endParaRPr lang="fr-CA" sz="2400" dirty="0"/>
          </a:p>
          <a:p>
            <a:pPr>
              <a:spcBef>
                <a:spcPts val="0"/>
              </a:spcBef>
            </a:pPr>
            <a:endParaRPr lang="fr-CA" sz="2400" dirty="0"/>
          </a:p>
          <a:p>
            <a:pPr>
              <a:spcBef>
                <a:spcPts val="0"/>
              </a:spcBef>
            </a:pPr>
            <a:r>
              <a:rPr lang="fr-CA" sz="2400" dirty="0"/>
              <a:t>Si la déformation se fait à chaud au-delà de 350 °C, l’écrouissage ne se produit pas. Les atomes se replacent immédiatement en position CFC stable.</a:t>
            </a:r>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3"/>
            </p:custDataLst>
          </p:nvPr>
        </p:nvSpPr>
        <p:spPr>
          <a:xfrm>
            <a:off x="838200" y="483588"/>
            <a:ext cx="9684895" cy="612681"/>
          </a:xfrm>
        </p:spPr>
        <p:txBody>
          <a:bodyPr/>
          <a:lstStyle/>
          <a:p>
            <a:r>
              <a:rPr lang="fr-CA" sz="3600" b="0" dirty="0"/>
              <a:t>Écrouissage et recuit</a:t>
            </a:r>
          </a:p>
        </p:txBody>
      </p:sp>
      <p:sp>
        <p:nvSpPr>
          <p:cNvPr id="11" name="Ellipse 10">
            <a:extLst>
              <a:ext uri="{FF2B5EF4-FFF2-40B4-BE49-F238E27FC236}">
                <a16:creationId xmlns:a16="http://schemas.microsoft.com/office/drawing/2014/main" id="{687FE013-5D42-4528-9CBD-55AD8ABC0435}"/>
              </a:ext>
            </a:extLst>
          </p:cNvPr>
          <p:cNvSpPr/>
          <p:nvPr>
            <p:custDataLst>
              <p:tags r:id="rId4"/>
            </p:custDataLst>
          </p:nvPr>
        </p:nvSpPr>
        <p:spPr>
          <a:xfrm>
            <a:off x="1011211" y="4361600"/>
            <a:ext cx="1803816" cy="27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71BB7041-1A0C-49FC-B14E-2EBC51E167C3}"/>
              </a:ext>
            </a:extLst>
          </p:cNvPr>
          <p:cNvSpPr/>
          <p:nvPr>
            <p:custDataLst>
              <p:tags r:id="rId5"/>
            </p:custDataLst>
          </p:nvPr>
        </p:nvSpPr>
        <p:spPr>
          <a:xfrm>
            <a:off x="941544" y="4131514"/>
            <a:ext cx="1692015" cy="27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Ellipse 12">
            <a:extLst>
              <a:ext uri="{FF2B5EF4-FFF2-40B4-BE49-F238E27FC236}">
                <a16:creationId xmlns:a16="http://schemas.microsoft.com/office/drawing/2014/main" id="{054EAFB5-4AFD-4D35-AECD-863DCBF819E4}"/>
              </a:ext>
            </a:extLst>
          </p:cNvPr>
          <p:cNvSpPr/>
          <p:nvPr>
            <p:custDataLst>
              <p:tags r:id="rId6"/>
            </p:custDataLst>
          </p:nvPr>
        </p:nvSpPr>
        <p:spPr>
          <a:xfrm>
            <a:off x="2380153" y="4211967"/>
            <a:ext cx="1692015" cy="35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a:extLst>
              <a:ext uri="{FF2B5EF4-FFF2-40B4-BE49-F238E27FC236}">
                <a16:creationId xmlns:a16="http://schemas.microsoft.com/office/drawing/2014/main" id="{2E72ECD8-C10A-4B76-B128-D8FD7159D1A4}"/>
              </a:ext>
            </a:extLst>
          </p:cNvPr>
          <p:cNvSpPr/>
          <p:nvPr>
            <p:custDataLst>
              <p:tags r:id="rId7"/>
            </p:custDataLst>
          </p:nvPr>
        </p:nvSpPr>
        <p:spPr>
          <a:xfrm>
            <a:off x="2060650" y="3958709"/>
            <a:ext cx="1996270" cy="309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8C8E1C59-870E-4C38-AB4B-11DEABF102A7}"/>
              </a:ext>
            </a:extLst>
          </p:cNvPr>
          <p:cNvSpPr/>
          <p:nvPr>
            <p:custDataLst>
              <p:tags r:id="rId8"/>
            </p:custDataLst>
          </p:nvPr>
        </p:nvSpPr>
        <p:spPr>
          <a:xfrm>
            <a:off x="2476804" y="4529092"/>
            <a:ext cx="1996270" cy="309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Ellipse 25">
            <a:extLst>
              <a:ext uri="{FF2B5EF4-FFF2-40B4-BE49-F238E27FC236}">
                <a16:creationId xmlns:a16="http://schemas.microsoft.com/office/drawing/2014/main" id="{60ED9B5A-B49B-4B60-A5BD-63A68317B756}"/>
              </a:ext>
            </a:extLst>
          </p:cNvPr>
          <p:cNvSpPr/>
          <p:nvPr>
            <p:custDataLst>
              <p:tags r:id="rId9"/>
            </p:custDataLst>
          </p:nvPr>
        </p:nvSpPr>
        <p:spPr>
          <a:xfrm>
            <a:off x="4506419" y="4319130"/>
            <a:ext cx="1803816" cy="27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Ellipse 26">
            <a:extLst>
              <a:ext uri="{FF2B5EF4-FFF2-40B4-BE49-F238E27FC236}">
                <a16:creationId xmlns:a16="http://schemas.microsoft.com/office/drawing/2014/main" id="{F1BBFAAE-DAFF-42DD-B741-237D9CB757D1}"/>
              </a:ext>
            </a:extLst>
          </p:cNvPr>
          <p:cNvSpPr/>
          <p:nvPr>
            <p:custDataLst>
              <p:tags r:id="rId10"/>
            </p:custDataLst>
          </p:nvPr>
        </p:nvSpPr>
        <p:spPr>
          <a:xfrm>
            <a:off x="4365269" y="4089602"/>
            <a:ext cx="1692015" cy="27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Ellipse 27">
            <a:extLst>
              <a:ext uri="{FF2B5EF4-FFF2-40B4-BE49-F238E27FC236}">
                <a16:creationId xmlns:a16="http://schemas.microsoft.com/office/drawing/2014/main" id="{34463D85-48A9-4C52-8687-B91E5EDFD688}"/>
              </a:ext>
            </a:extLst>
          </p:cNvPr>
          <p:cNvSpPr/>
          <p:nvPr>
            <p:custDataLst>
              <p:tags r:id="rId11"/>
            </p:custDataLst>
          </p:nvPr>
        </p:nvSpPr>
        <p:spPr>
          <a:xfrm>
            <a:off x="5875361" y="4169497"/>
            <a:ext cx="1692015" cy="35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Ellipse 28">
            <a:extLst>
              <a:ext uri="{FF2B5EF4-FFF2-40B4-BE49-F238E27FC236}">
                <a16:creationId xmlns:a16="http://schemas.microsoft.com/office/drawing/2014/main" id="{49960043-9CD8-4FC9-9477-6CE62DFDB17E}"/>
              </a:ext>
            </a:extLst>
          </p:cNvPr>
          <p:cNvSpPr/>
          <p:nvPr>
            <p:custDataLst>
              <p:tags r:id="rId12"/>
            </p:custDataLst>
          </p:nvPr>
        </p:nvSpPr>
        <p:spPr>
          <a:xfrm>
            <a:off x="5288360" y="3917999"/>
            <a:ext cx="1996270" cy="309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Ellipse 29">
            <a:extLst>
              <a:ext uri="{FF2B5EF4-FFF2-40B4-BE49-F238E27FC236}">
                <a16:creationId xmlns:a16="http://schemas.microsoft.com/office/drawing/2014/main" id="{1ED91B5F-BF71-4DE2-B019-3CB38F38F638}"/>
              </a:ext>
            </a:extLst>
          </p:cNvPr>
          <p:cNvSpPr/>
          <p:nvPr>
            <p:custDataLst>
              <p:tags r:id="rId13"/>
            </p:custDataLst>
          </p:nvPr>
        </p:nvSpPr>
        <p:spPr>
          <a:xfrm>
            <a:off x="5972012" y="4486622"/>
            <a:ext cx="1996270" cy="309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Octogone 39">
            <a:extLst>
              <a:ext uri="{FF2B5EF4-FFF2-40B4-BE49-F238E27FC236}">
                <a16:creationId xmlns:a16="http://schemas.microsoft.com/office/drawing/2014/main" id="{7182C0B0-8033-40C2-B11C-D3E25FAF319E}"/>
              </a:ext>
            </a:extLst>
          </p:cNvPr>
          <p:cNvSpPr/>
          <p:nvPr>
            <p:custDataLst>
              <p:tags r:id="rId14"/>
            </p:custDataLst>
          </p:nvPr>
        </p:nvSpPr>
        <p:spPr>
          <a:xfrm>
            <a:off x="8563236" y="4191060"/>
            <a:ext cx="538495" cy="533006"/>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41" name="Octogone 40">
            <a:extLst>
              <a:ext uri="{FF2B5EF4-FFF2-40B4-BE49-F238E27FC236}">
                <a16:creationId xmlns:a16="http://schemas.microsoft.com/office/drawing/2014/main" id="{D0B340DC-1D00-4BA1-80D8-A0A377600877}"/>
              </a:ext>
            </a:extLst>
          </p:cNvPr>
          <p:cNvSpPr/>
          <p:nvPr>
            <p:custDataLst>
              <p:tags r:id="rId15"/>
            </p:custDataLst>
          </p:nvPr>
        </p:nvSpPr>
        <p:spPr>
          <a:xfrm>
            <a:off x="5468296" y="4047361"/>
            <a:ext cx="366544" cy="359765"/>
          </a:xfrm>
          <a:prstGeom prst="octagon">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42" name="Octogone 41">
            <a:extLst>
              <a:ext uri="{FF2B5EF4-FFF2-40B4-BE49-F238E27FC236}">
                <a16:creationId xmlns:a16="http://schemas.microsoft.com/office/drawing/2014/main" id="{3581B1CA-4B00-4702-9308-DADFFD4FAC45}"/>
              </a:ext>
            </a:extLst>
          </p:cNvPr>
          <p:cNvSpPr/>
          <p:nvPr>
            <p:custDataLst>
              <p:tags r:id="rId16"/>
            </p:custDataLst>
          </p:nvPr>
        </p:nvSpPr>
        <p:spPr>
          <a:xfrm>
            <a:off x="5871647" y="4253465"/>
            <a:ext cx="406649" cy="439408"/>
          </a:xfrm>
          <a:prstGeom prst="octagon">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43" name="Octogone 42">
            <a:extLst>
              <a:ext uri="{FF2B5EF4-FFF2-40B4-BE49-F238E27FC236}">
                <a16:creationId xmlns:a16="http://schemas.microsoft.com/office/drawing/2014/main" id="{452B7719-0C02-41F1-A2C7-4295061BAAA4}"/>
              </a:ext>
            </a:extLst>
          </p:cNvPr>
          <p:cNvSpPr/>
          <p:nvPr>
            <p:custDataLst>
              <p:tags r:id="rId17"/>
            </p:custDataLst>
          </p:nvPr>
        </p:nvSpPr>
        <p:spPr>
          <a:xfrm>
            <a:off x="7015863" y="4072621"/>
            <a:ext cx="406649" cy="439408"/>
          </a:xfrm>
          <a:prstGeom prst="octagon">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44" name="Octogone 43">
            <a:extLst>
              <a:ext uri="{FF2B5EF4-FFF2-40B4-BE49-F238E27FC236}">
                <a16:creationId xmlns:a16="http://schemas.microsoft.com/office/drawing/2014/main" id="{61B583F4-5ED7-42CF-BF85-07156E6742E3}"/>
              </a:ext>
            </a:extLst>
          </p:cNvPr>
          <p:cNvSpPr/>
          <p:nvPr>
            <p:custDataLst>
              <p:tags r:id="rId18"/>
            </p:custDataLst>
          </p:nvPr>
        </p:nvSpPr>
        <p:spPr>
          <a:xfrm>
            <a:off x="8609020" y="3726521"/>
            <a:ext cx="538495" cy="494783"/>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45" name="Octogone 44">
            <a:extLst>
              <a:ext uri="{FF2B5EF4-FFF2-40B4-BE49-F238E27FC236}">
                <a16:creationId xmlns:a16="http://schemas.microsoft.com/office/drawing/2014/main" id="{2BBB8D85-0000-4B55-BBB2-5DB56FC0AAC5}"/>
              </a:ext>
            </a:extLst>
          </p:cNvPr>
          <p:cNvSpPr/>
          <p:nvPr>
            <p:custDataLst>
              <p:tags r:id="rId19"/>
            </p:custDataLst>
          </p:nvPr>
        </p:nvSpPr>
        <p:spPr>
          <a:xfrm>
            <a:off x="9027953" y="4386657"/>
            <a:ext cx="511500" cy="509396"/>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46" name="Octogone 45">
            <a:extLst>
              <a:ext uri="{FF2B5EF4-FFF2-40B4-BE49-F238E27FC236}">
                <a16:creationId xmlns:a16="http://schemas.microsoft.com/office/drawing/2014/main" id="{9CD153D5-92C0-4BC3-9E75-FE47904B1443}"/>
              </a:ext>
            </a:extLst>
          </p:cNvPr>
          <p:cNvSpPr/>
          <p:nvPr>
            <p:custDataLst>
              <p:tags r:id="rId20"/>
            </p:custDataLst>
          </p:nvPr>
        </p:nvSpPr>
        <p:spPr>
          <a:xfrm>
            <a:off x="9505474" y="3806301"/>
            <a:ext cx="538495" cy="497528"/>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47" name="Octogone 46">
            <a:extLst>
              <a:ext uri="{FF2B5EF4-FFF2-40B4-BE49-F238E27FC236}">
                <a16:creationId xmlns:a16="http://schemas.microsoft.com/office/drawing/2014/main" id="{740FBEC4-07E0-4A95-9050-44A405A4E7A8}"/>
              </a:ext>
            </a:extLst>
          </p:cNvPr>
          <p:cNvSpPr/>
          <p:nvPr>
            <p:custDataLst>
              <p:tags r:id="rId21"/>
            </p:custDataLst>
          </p:nvPr>
        </p:nvSpPr>
        <p:spPr>
          <a:xfrm>
            <a:off x="9004542" y="3956113"/>
            <a:ext cx="598121" cy="509396"/>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48" name="Octogone 47">
            <a:extLst>
              <a:ext uri="{FF2B5EF4-FFF2-40B4-BE49-F238E27FC236}">
                <a16:creationId xmlns:a16="http://schemas.microsoft.com/office/drawing/2014/main" id="{FE4501B2-6A26-4172-87EE-67AA47C474FA}"/>
              </a:ext>
            </a:extLst>
          </p:cNvPr>
          <p:cNvSpPr/>
          <p:nvPr>
            <p:custDataLst>
              <p:tags r:id="rId22"/>
            </p:custDataLst>
          </p:nvPr>
        </p:nvSpPr>
        <p:spPr>
          <a:xfrm>
            <a:off x="9029612" y="3518453"/>
            <a:ext cx="571588" cy="51897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49" name="Octogone 48">
            <a:extLst>
              <a:ext uri="{FF2B5EF4-FFF2-40B4-BE49-F238E27FC236}">
                <a16:creationId xmlns:a16="http://schemas.microsoft.com/office/drawing/2014/main" id="{FCEE0693-B045-4F49-B050-1817CA8078A1}"/>
              </a:ext>
            </a:extLst>
          </p:cNvPr>
          <p:cNvSpPr/>
          <p:nvPr>
            <p:custDataLst>
              <p:tags r:id="rId23"/>
            </p:custDataLst>
          </p:nvPr>
        </p:nvSpPr>
        <p:spPr>
          <a:xfrm>
            <a:off x="9467220" y="4211967"/>
            <a:ext cx="568243" cy="533006"/>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51" name="Octogone 50">
            <a:extLst>
              <a:ext uri="{FF2B5EF4-FFF2-40B4-BE49-F238E27FC236}">
                <a16:creationId xmlns:a16="http://schemas.microsoft.com/office/drawing/2014/main" id="{8AB6B35A-5F6B-41E3-9200-5DF80C34D884}"/>
              </a:ext>
            </a:extLst>
          </p:cNvPr>
          <p:cNvSpPr/>
          <p:nvPr>
            <p:custDataLst>
              <p:tags r:id="rId24"/>
            </p:custDataLst>
          </p:nvPr>
        </p:nvSpPr>
        <p:spPr>
          <a:xfrm>
            <a:off x="9974831" y="4446201"/>
            <a:ext cx="511500" cy="411617"/>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52" name="Octogone 51">
            <a:extLst>
              <a:ext uri="{FF2B5EF4-FFF2-40B4-BE49-F238E27FC236}">
                <a16:creationId xmlns:a16="http://schemas.microsoft.com/office/drawing/2014/main" id="{2D70B13F-07B7-4CC3-9996-D953B573C473}"/>
              </a:ext>
            </a:extLst>
          </p:cNvPr>
          <p:cNvSpPr/>
          <p:nvPr>
            <p:custDataLst>
              <p:tags r:id="rId25"/>
            </p:custDataLst>
          </p:nvPr>
        </p:nvSpPr>
        <p:spPr>
          <a:xfrm>
            <a:off x="9931542" y="3993481"/>
            <a:ext cx="598121" cy="509396"/>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53" name="Octogone 52">
            <a:extLst>
              <a:ext uri="{FF2B5EF4-FFF2-40B4-BE49-F238E27FC236}">
                <a16:creationId xmlns:a16="http://schemas.microsoft.com/office/drawing/2014/main" id="{C148E248-A674-4313-803C-19E731E39806}"/>
              </a:ext>
            </a:extLst>
          </p:cNvPr>
          <p:cNvSpPr/>
          <p:nvPr>
            <p:custDataLst>
              <p:tags r:id="rId26"/>
            </p:custDataLst>
          </p:nvPr>
        </p:nvSpPr>
        <p:spPr>
          <a:xfrm>
            <a:off x="9981541" y="3637070"/>
            <a:ext cx="533625" cy="374563"/>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60000"/>
                  <a:lumOff val="40000"/>
                </a:schemeClr>
              </a:solidFill>
            </a:endParaRPr>
          </a:p>
        </p:txBody>
      </p:sp>
      <p:sp>
        <p:nvSpPr>
          <p:cNvPr id="54" name="Flèche : droite 53">
            <a:extLst>
              <a:ext uri="{FF2B5EF4-FFF2-40B4-BE49-F238E27FC236}">
                <a16:creationId xmlns:a16="http://schemas.microsoft.com/office/drawing/2014/main" id="{89A6CB5C-8B04-4506-8EBA-312A903F5F3B}"/>
              </a:ext>
            </a:extLst>
          </p:cNvPr>
          <p:cNvSpPr/>
          <p:nvPr>
            <p:custDataLst>
              <p:tags r:id="rId27"/>
            </p:custDataLst>
          </p:nvPr>
        </p:nvSpPr>
        <p:spPr>
          <a:xfrm>
            <a:off x="3812345" y="3687862"/>
            <a:ext cx="4639712" cy="251498"/>
          </a:xfrm>
          <a:prstGeom prst="rightArrow">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Espace réservé du pied de page 2"/>
          <p:cNvSpPr>
            <a:spLocks noGrp="1"/>
          </p:cNvSpPr>
          <p:nvPr>
            <p:ph type="ftr" sz="quarter" idx="11"/>
            <p:custDataLst>
              <p:tags r:id="rId28"/>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30858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Principaux alliages ouvrés ne pouvant pas durcir par traitement thermique</a:t>
            </a:r>
          </a:p>
        </p:txBody>
      </p:sp>
      <p:sp>
        <p:nvSpPr>
          <p:cNvPr id="4" name="Espace réservé du pied de page 3"/>
          <p:cNvSpPr>
            <a:spLocks noGrp="1"/>
          </p:cNvSpPr>
          <p:nvPr>
            <p:ph type="ftr" sz="quarter" idx="11"/>
            <p:custDataLst>
              <p:tags r:id="rId2"/>
            </p:custDataLst>
          </p:nvPr>
        </p:nvSpPr>
        <p:spPr/>
        <p:txBody>
          <a:bodyPr/>
          <a:lstStyle/>
          <a:p>
            <a:r>
              <a:rPr lang="fr-FR" dirty="0"/>
              <a:t>ALU-COMPÉTENCES</a:t>
            </a:r>
          </a:p>
        </p:txBody>
      </p:sp>
      <p:sp>
        <p:nvSpPr>
          <p:cNvPr id="5" name="Espace réservé du numéro de diapositive 4"/>
          <p:cNvSpPr>
            <a:spLocks noGrp="1"/>
          </p:cNvSpPr>
          <p:nvPr>
            <p:ph type="sldNum" sz="quarter" idx="12"/>
            <p:custDataLst>
              <p:tags r:id="rId3"/>
            </p:custDataLst>
          </p:nvPr>
        </p:nvSpPr>
        <p:spPr/>
        <p:txBody>
          <a:bodyPr/>
          <a:lstStyle/>
          <a:p>
            <a:fld id="{82B63C5F-247B-BE4F-ACBC-7BDD67617F3E}" type="slidenum">
              <a:rPr lang="fr-FR" smtClean="0"/>
              <a:t>24</a:t>
            </a:fld>
            <a:endParaRPr lang="fr-FR"/>
          </a:p>
        </p:txBody>
      </p:sp>
    </p:spTree>
    <p:extLst>
      <p:ext uri="{BB962C8B-B14F-4D97-AF65-F5344CB8AC3E}">
        <p14:creationId xmlns:p14="http://schemas.microsoft.com/office/powerpoint/2010/main" val="3534391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1"/>
            </p:custDataLst>
          </p:nvPr>
        </p:nvSpPr>
        <p:spPr/>
        <p:txBody>
          <a:bodyPr/>
          <a:lstStyle/>
          <a:p>
            <a:fld id="{4153EF90-284E-46D7-8F4B-6A93B2A052B3}" type="slidenum">
              <a:rPr lang="fr-CA" smtClean="0"/>
              <a:pPr/>
              <a:t>25</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2"/>
            </p:custDataLst>
          </p:nvPr>
        </p:nvSpPr>
        <p:spPr>
          <a:xfrm>
            <a:off x="600077" y="1138330"/>
            <a:ext cx="8160869" cy="5296517"/>
          </a:xfrm>
        </p:spPr>
        <p:txBody>
          <a:bodyPr>
            <a:normAutofit lnSpcReduction="10000"/>
          </a:bodyPr>
          <a:lstStyle/>
          <a:p>
            <a:r>
              <a:rPr lang="fr-CA" sz="2600" dirty="0"/>
              <a:t>Sont destinés à la mise en forme mécanique </a:t>
            </a:r>
          </a:p>
          <a:p>
            <a:pPr lvl="1"/>
            <a:r>
              <a:rPr lang="fr-CA" sz="2200" b="0" dirty="0">
                <a:solidFill>
                  <a:schemeClr val="tx1"/>
                </a:solidFill>
              </a:rPr>
              <a:t>Exemple : le laminage.</a:t>
            </a:r>
          </a:p>
          <a:p>
            <a:pPr lvl="1"/>
            <a:endParaRPr lang="fr-CA" sz="2200" b="0" dirty="0">
              <a:solidFill>
                <a:schemeClr val="tx1"/>
              </a:solidFill>
            </a:endParaRPr>
          </a:p>
          <a:p>
            <a:pPr marL="0" lvl="1"/>
            <a:r>
              <a:rPr lang="fr-CA" sz="2600" b="0" dirty="0">
                <a:solidFill>
                  <a:schemeClr val="tx1"/>
                </a:solidFill>
              </a:rPr>
              <a:t>Sont habituellement faibles en éléments d’alliage, c.-à-d., moins de 6 % au total pour garder une certaine aptitude à la mise en forme mécanique.</a:t>
            </a:r>
          </a:p>
          <a:p>
            <a:r>
              <a:rPr lang="fr-CA" sz="2600" dirty="0"/>
              <a:t>Ces alliages utilisent, en grande majorité, le mécanisme de durcissement par écrouissage pour obtenir une gamme de propriétés mécaniques variées. </a:t>
            </a:r>
          </a:p>
          <a:p>
            <a:r>
              <a:rPr lang="fr-CA" sz="2600" dirty="0"/>
              <a:t>Ex. :</a:t>
            </a:r>
          </a:p>
          <a:p>
            <a:pPr lvl="1"/>
            <a:r>
              <a:rPr lang="fr-CA" sz="2200" b="0" dirty="0">
                <a:solidFill>
                  <a:schemeClr val="tx1"/>
                </a:solidFill>
              </a:rPr>
              <a:t>- Panneau publicitaire laminé au maximum pour résistance maximale</a:t>
            </a:r>
          </a:p>
          <a:p>
            <a:pPr lvl="1"/>
            <a:r>
              <a:rPr lang="fr-CA" sz="2200" b="0" dirty="0">
                <a:solidFill>
                  <a:schemeClr val="tx1"/>
                </a:solidFill>
              </a:rPr>
              <a:t>- Tôle pour emboutissage de canette laminée - non au maximum - pour permettre la mise en forme ultérieure. L’emboutissage final permettra au bord de la canette d’obtenir une résistance locale maximale par écrouissage.</a:t>
            </a:r>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3"/>
            </p:custDataLst>
          </p:nvPr>
        </p:nvSpPr>
        <p:spPr>
          <a:xfrm>
            <a:off x="838200" y="423152"/>
            <a:ext cx="9684895" cy="612681"/>
          </a:xfrm>
        </p:spPr>
        <p:txBody>
          <a:bodyPr/>
          <a:lstStyle/>
          <a:p>
            <a:r>
              <a:rPr lang="fr-CA" sz="3600" b="0" dirty="0">
                <a:solidFill>
                  <a:schemeClr val="accent1">
                    <a:lumMod val="75000"/>
                  </a:schemeClr>
                </a:solidFill>
              </a:rPr>
              <a:t>Les alliages </a:t>
            </a:r>
            <a:r>
              <a:rPr lang="fr-CA" sz="3600" dirty="0">
                <a:solidFill>
                  <a:schemeClr val="accent1">
                    <a:lumMod val="75000"/>
                  </a:schemeClr>
                </a:solidFill>
              </a:rPr>
              <a:t>corroyés (ouvrés)</a:t>
            </a:r>
            <a:r>
              <a:rPr lang="fr-CA" sz="3600" b="0" dirty="0">
                <a:solidFill>
                  <a:schemeClr val="accent1">
                    <a:lumMod val="75000"/>
                  </a:schemeClr>
                </a:solidFill>
              </a:rPr>
              <a:t> d’aluminium</a:t>
            </a:r>
          </a:p>
        </p:txBody>
      </p:sp>
      <p:sp>
        <p:nvSpPr>
          <p:cNvPr id="5" name="ZoneTexte 4">
            <a:extLst>
              <a:ext uri="{FF2B5EF4-FFF2-40B4-BE49-F238E27FC236}">
                <a16:creationId xmlns:a16="http://schemas.microsoft.com/office/drawing/2014/main" id="{CC3E257A-DC83-4EE1-8CA5-B026B1B9556B}"/>
              </a:ext>
            </a:extLst>
          </p:cNvPr>
          <p:cNvSpPr txBox="1"/>
          <p:nvPr>
            <p:custDataLst>
              <p:tags r:id="rId4"/>
            </p:custDataLst>
          </p:nvPr>
        </p:nvSpPr>
        <p:spPr>
          <a:xfrm>
            <a:off x="9073285" y="4677051"/>
            <a:ext cx="2518638" cy="1200329"/>
          </a:xfrm>
          <a:prstGeom prst="rect">
            <a:avLst/>
          </a:prstGeom>
          <a:solidFill>
            <a:schemeClr val="accent1">
              <a:lumMod val="20000"/>
              <a:lumOff val="80000"/>
            </a:schemeClr>
          </a:solidFill>
        </p:spPr>
        <p:txBody>
          <a:bodyPr wrap="none" rtlCol="0">
            <a:spAutoFit/>
          </a:bodyPr>
          <a:lstStyle/>
          <a:p>
            <a:endParaRPr lang="fr-CA" dirty="0"/>
          </a:p>
          <a:p>
            <a:endParaRPr lang="fr-CA" dirty="0"/>
          </a:p>
          <a:p>
            <a:endParaRPr lang="fr-CA" dirty="0"/>
          </a:p>
          <a:p>
            <a:r>
              <a:rPr lang="fr-CA" dirty="0">
                <a:latin typeface="Univers Condensed Light" panose="020B0306020202040204" pitchFamily="34" charset="0"/>
              </a:rPr>
              <a:t>Laminoir expérimental CMQ</a:t>
            </a:r>
          </a:p>
        </p:txBody>
      </p:sp>
      <p:pic>
        <p:nvPicPr>
          <p:cNvPr id="4098" name="ABAC0165-A0C0-4BE8-88AE-BF783816F573" descr="IMG_6531.jpg">
            <a:extLst>
              <a:ext uri="{FF2B5EF4-FFF2-40B4-BE49-F238E27FC236}">
                <a16:creationId xmlns:a16="http://schemas.microsoft.com/office/drawing/2014/main" id="{6367E4DC-E3B9-4861-93A0-D90C4B66A488}"/>
              </a:ext>
            </a:extLst>
          </p:cNvPr>
          <p:cNvPicPr>
            <a:picLocks noChangeAspect="1" noChangeArrowheads="1"/>
          </p:cNvPicPr>
          <p:nvPr>
            <p:custDataLst>
              <p:tags r:id="rId5"/>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760946" y="1204686"/>
            <a:ext cx="3145294" cy="4193724"/>
          </a:xfrm>
          <a:prstGeom prst="rect">
            <a:avLst/>
          </a:prstGeom>
          <a:noFill/>
          <a:ln w="9525">
            <a:solidFill>
              <a:schemeClr val="accent1">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 name="Espace réservé du pied de page 2"/>
          <p:cNvSpPr>
            <a:spLocks noGrp="1"/>
          </p:cNvSpPr>
          <p:nvPr>
            <p:ph type="ftr" sz="quarter" idx="11"/>
            <p:custDataLst>
              <p:tags r:id="rId6"/>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703592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half" idx="1"/>
            <p:custDataLst>
              <p:tags r:id="rId1"/>
            </p:custDataLst>
          </p:nvPr>
        </p:nvSpPr>
        <p:spPr>
          <a:xfrm>
            <a:off x="986970" y="1254446"/>
            <a:ext cx="5851151" cy="4963886"/>
          </a:xfrm>
        </p:spPr>
        <p:txBody>
          <a:bodyPr>
            <a:normAutofit/>
          </a:bodyPr>
          <a:lstStyle/>
          <a:p>
            <a:r>
              <a:rPr lang="fr-CA" sz="2400" dirty="0"/>
              <a:t>On utilise la désignation de l’Association de l’aluminium établie en 1954 et inchangée depuis.</a:t>
            </a:r>
          </a:p>
          <a:p>
            <a:pPr lvl="1"/>
            <a:r>
              <a:rPr lang="fr-CA" sz="2200" b="0" dirty="0">
                <a:solidFill>
                  <a:schemeClr val="tx1"/>
                </a:solidFill>
              </a:rPr>
              <a:t>Utilisée dans la littérature, dans les normes et dans l’identification sur les produits et certificats.</a:t>
            </a:r>
          </a:p>
          <a:p>
            <a:r>
              <a:rPr lang="fr-CA" sz="2400" dirty="0"/>
              <a:t>Numéro de série à 4 chiffres en fonction de leur principal élément d’alliages.</a:t>
            </a:r>
          </a:p>
          <a:p>
            <a:r>
              <a:rPr lang="fr-CA" sz="2400" dirty="0"/>
              <a:t>L’état métallurgique est ajouté pour indiquer les propriétés mécaniques.</a:t>
            </a:r>
          </a:p>
          <a:p>
            <a:pPr lvl="1"/>
            <a:r>
              <a:rPr lang="fr-CA" sz="2200" b="0" dirty="0">
                <a:solidFill>
                  <a:schemeClr val="tx1"/>
                </a:solidFill>
              </a:rPr>
              <a:t>O état recuit</a:t>
            </a:r>
          </a:p>
          <a:p>
            <a:pPr lvl="1"/>
            <a:r>
              <a:rPr lang="fr-CA" sz="2200" b="0" dirty="0">
                <a:solidFill>
                  <a:schemeClr val="tx1"/>
                </a:solidFill>
              </a:rPr>
              <a:t>H état écroui</a:t>
            </a:r>
          </a:p>
          <a:p>
            <a:pPr lvl="1"/>
            <a:r>
              <a:rPr lang="fr-CA" sz="2200" b="0" dirty="0">
                <a:solidFill>
                  <a:schemeClr val="tx1"/>
                </a:solidFill>
              </a:rPr>
              <a:t>T état traité thermiquement</a:t>
            </a:r>
          </a:p>
          <a:p>
            <a:pPr lvl="1"/>
            <a:r>
              <a:rPr lang="fr-CA" sz="2200" b="0" dirty="0">
                <a:solidFill>
                  <a:schemeClr val="tx1"/>
                </a:solidFill>
              </a:rPr>
              <a:t>W état instable (en attente de traitement final)</a:t>
            </a:r>
          </a:p>
          <a:p>
            <a:pPr lvl="1"/>
            <a:r>
              <a:rPr lang="fr-CA" sz="2200" b="0" dirty="0">
                <a:solidFill>
                  <a:schemeClr val="tx1"/>
                </a:solidFill>
              </a:rPr>
              <a:t>F tel que fabriqué (ex.: moulage brut de fonderie)</a:t>
            </a:r>
          </a:p>
        </p:txBody>
      </p:sp>
      <p:sp>
        <p:nvSpPr>
          <p:cNvPr id="6" name="Titre 5"/>
          <p:cNvSpPr>
            <a:spLocks noGrp="1"/>
          </p:cNvSpPr>
          <p:nvPr>
            <p:ph type="title"/>
            <p:custDataLst>
              <p:tags r:id="rId2"/>
            </p:custDataLst>
          </p:nvPr>
        </p:nvSpPr>
        <p:spPr>
          <a:xfrm>
            <a:off x="838200" y="499054"/>
            <a:ext cx="9821449" cy="926926"/>
          </a:xfrm>
        </p:spPr>
        <p:txBody>
          <a:bodyPr/>
          <a:lstStyle/>
          <a:p>
            <a:pPr lvl="0"/>
            <a:r>
              <a:rPr lang="fr-CA" sz="3600" dirty="0">
                <a:solidFill>
                  <a:schemeClr val="accent1">
                    <a:lumMod val="75000"/>
                  </a:schemeClr>
                </a:solidFill>
              </a:rPr>
              <a:t>Désignation des alliages corroyés (ouvrés)</a:t>
            </a:r>
          </a:p>
        </p:txBody>
      </p:sp>
      <p:graphicFrame>
        <p:nvGraphicFramePr>
          <p:cNvPr id="7" name="Table 4"/>
          <p:cNvGraphicFramePr>
            <a:graphicFrameLocks noGrp="1"/>
          </p:cNvGraphicFramePr>
          <p:nvPr>
            <p:custDataLst>
              <p:tags r:id="rId3"/>
            </p:custDataLst>
            <p:extLst>
              <p:ext uri="{D42A27DB-BD31-4B8C-83A1-F6EECF244321}">
                <p14:modId xmlns:p14="http://schemas.microsoft.com/office/powerpoint/2010/main" val="4149331732"/>
              </p:ext>
            </p:extLst>
          </p:nvPr>
        </p:nvGraphicFramePr>
        <p:xfrm>
          <a:off x="6968751" y="1312287"/>
          <a:ext cx="4753800" cy="5085186"/>
        </p:xfrm>
        <a:graphic>
          <a:graphicData uri="http://schemas.openxmlformats.org/drawingml/2006/table">
            <a:tbl>
              <a:tblPr/>
              <a:tblGrid>
                <a:gridCol w="1046366">
                  <a:extLst>
                    <a:ext uri="{9D8B030D-6E8A-4147-A177-3AD203B41FA5}">
                      <a16:colId xmlns:a16="http://schemas.microsoft.com/office/drawing/2014/main" val="20000"/>
                    </a:ext>
                  </a:extLst>
                </a:gridCol>
                <a:gridCol w="3707434">
                  <a:extLst>
                    <a:ext uri="{9D8B030D-6E8A-4147-A177-3AD203B41FA5}">
                      <a16:colId xmlns:a16="http://schemas.microsoft.com/office/drawing/2014/main" val="20001"/>
                    </a:ext>
                  </a:extLst>
                </a:gridCol>
              </a:tblGrid>
              <a:tr h="781245">
                <a:tc>
                  <a:txBody>
                    <a:bodyPr/>
                    <a:lstStyle/>
                    <a:p>
                      <a:pPr algn="ctr">
                        <a:lnSpc>
                          <a:spcPct val="150000"/>
                        </a:lnSpc>
                        <a:spcBef>
                          <a:spcPts val="600"/>
                        </a:spcBef>
                        <a:spcAft>
                          <a:spcPts val="0"/>
                        </a:spcAft>
                      </a:pPr>
                      <a:r>
                        <a:rPr lang="fr-CA" sz="1800" b="1" dirty="0">
                          <a:solidFill>
                            <a:schemeClr val="tx1"/>
                          </a:solidFill>
                          <a:latin typeface="Univers Condensed Light" panose="020B0306020202040204"/>
                          <a:ea typeface="Calibri"/>
                          <a:cs typeface="Times New Roman"/>
                        </a:rPr>
                        <a:t>Série</a:t>
                      </a:r>
                      <a:endParaRPr lang="fr-CA" sz="1800" dirty="0">
                        <a:solidFill>
                          <a:schemeClr val="tx1"/>
                        </a:solidFill>
                        <a:latin typeface="Univers Condensed Light" panose="020B0306020202040204"/>
                        <a:ea typeface="Calibri"/>
                        <a:cs typeface="Times New Roman"/>
                      </a:endParaRPr>
                    </a:p>
                  </a:txBody>
                  <a:tcPr marL="68872" marR="688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50000"/>
                        </a:lnSpc>
                        <a:spcBef>
                          <a:spcPts val="600"/>
                        </a:spcBef>
                        <a:spcAft>
                          <a:spcPts val="0"/>
                        </a:spcAft>
                      </a:pPr>
                      <a:r>
                        <a:rPr lang="fr-CA" sz="1800" b="1" dirty="0">
                          <a:solidFill>
                            <a:schemeClr val="tx1"/>
                          </a:solidFill>
                          <a:latin typeface="Univers Condensed Light" panose="020B0306020202040204"/>
                          <a:ea typeface="Calibri"/>
                          <a:cs typeface="Times New Roman"/>
                        </a:rPr>
                        <a:t>Élément majeur</a:t>
                      </a:r>
                      <a:endParaRPr lang="fr-CA" sz="1800" dirty="0">
                        <a:solidFill>
                          <a:schemeClr val="tx1"/>
                        </a:solidFill>
                        <a:latin typeface="Univers Condensed Light" panose="020B0306020202040204"/>
                        <a:ea typeface="Calibri"/>
                        <a:cs typeface="Times New Roman"/>
                      </a:endParaRPr>
                    </a:p>
                  </a:txBody>
                  <a:tcPr marL="68872" marR="688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76141">
                <a:tc>
                  <a:txBody>
                    <a:bodyPr/>
                    <a:lstStyle/>
                    <a:p>
                      <a:pPr algn="just">
                        <a:lnSpc>
                          <a:spcPct val="150000"/>
                        </a:lnSpc>
                        <a:spcBef>
                          <a:spcPts val="600"/>
                        </a:spcBef>
                        <a:spcAft>
                          <a:spcPts val="0"/>
                        </a:spcAft>
                      </a:pPr>
                      <a:r>
                        <a:rPr lang="fr-CA" sz="1800" dirty="0">
                          <a:latin typeface="Univers Condensed Light" panose="020B0306020202040204"/>
                          <a:ea typeface="Calibri"/>
                          <a:cs typeface="Times New Roman"/>
                        </a:rPr>
                        <a:t>1XXX</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600"/>
                        </a:spcBef>
                        <a:spcAft>
                          <a:spcPts val="0"/>
                        </a:spcAft>
                      </a:pPr>
                      <a:r>
                        <a:rPr lang="fr-CA" sz="1800" dirty="0">
                          <a:latin typeface="Univers Condensed Light" panose="020B0306020202040204"/>
                          <a:ea typeface="Calibri"/>
                          <a:cs typeface="Times New Roman"/>
                        </a:rPr>
                        <a:t>99.0 % Aluminium</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76141">
                <a:tc>
                  <a:txBody>
                    <a:bodyPr/>
                    <a:lstStyle/>
                    <a:p>
                      <a:pPr algn="just">
                        <a:lnSpc>
                          <a:spcPct val="150000"/>
                        </a:lnSpc>
                        <a:spcBef>
                          <a:spcPts val="600"/>
                        </a:spcBef>
                        <a:spcAft>
                          <a:spcPts val="0"/>
                        </a:spcAft>
                      </a:pPr>
                      <a:r>
                        <a:rPr lang="fr-CA" sz="1800">
                          <a:latin typeface="Univers Condensed Light" panose="020B0306020202040204"/>
                          <a:ea typeface="Calibri"/>
                          <a:cs typeface="Times New Roman"/>
                        </a:rPr>
                        <a:t>2XXX</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600"/>
                        </a:spcBef>
                        <a:spcAft>
                          <a:spcPts val="0"/>
                        </a:spcAft>
                      </a:pPr>
                      <a:r>
                        <a:rPr lang="fr-CA" sz="1800" dirty="0">
                          <a:latin typeface="Univers Condensed Light" panose="020B0306020202040204"/>
                          <a:ea typeface="Calibri"/>
                          <a:cs typeface="Times New Roman"/>
                        </a:rPr>
                        <a:t>Cuivre </a:t>
                      </a:r>
                      <a:r>
                        <a:rPr lang="fr-CA" sz="1800" i="1" dirty="0">
                          <a:latin typeface="Univers Condensed Light" panose="020B0306020202040204"/>
                          <a:ea typeface="Calibri"/>
                          <a:cs typeface="Times New Roman"/>
                        </a:rPr>
                        <a:t>(Cu)</a:t>
                      </a:r>
                      <a:endParaRPr lang="fr-CA" sz="1800" dirty="0">
                        <a:latin typeface="Univers Condensed Light" panose="020B0306020202040204"/>
                        <a:ea typeface="Calibri"/>
                        <a:cs typeface="Times New Roman"/>
                      </a:endParaRP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476141">
                <a:tc>
                  <a:txBody>
                    <a:bodyPr/>
                    <a:lstStyle/>
                    <a:p>
                      <a:pPr algn="just">
                        <a:lnSpc>
                          <a:spcPct val="150000"/>
                        </a:lnSpc>
                        <a:spcBef>
                          <a:spcPts val="600"/>
                        </a:spcBef>
                        <a:spcAft>
                          <a:spcPts val="0"/>
                        </a:spcAft>
                      </a:pPr>
                      <a:r>
                        <a:rPr lang="fr-CA" sz="1800">
                          <a:latin typeface="Univers Condensed Light" panose="020B0306020202040204"/>
                          <a:ea typeface="Calibri"/>
                          <a:cs typeface="Times New Roman"/>
                        </a:rPr>
                        <a:t>3XXX</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600"/>
                        </a:spcBef>
                        <a:spcAft>
                          <a:spcPts val="0"/>
                        </a:spcAft>
                      </a:pPr>
                      <a:r>
                        <a:rPr lang="fr-CA" sz="1800" dirty="0">
                          <a:latin typeface="Univers Condensed Light" panose="020B0306020202040204"/>
                          <a:ea typeface="Calibri"/>
                          <a:cs typeface="Times New Roman"/>
                        </a:rPr>
                        <a:t>Manganèse </a:t>
                      </a:r>
                      <a:r>
                        <a:rPr lang="fr-CA" sz="1800" i="1" dirty="0">
                          <a:latin typeface="Univers Condensed Light" panose="020B0306020202040204"/>
                          <a:ea typeface="Calibri"/>
                          <a:cs typeface="Times New Roman"/>
                        </a:rPr>
                        <a:t>(Mn)</a:t>
                      </a:r>
                      <a:endParaRPr lang="fr-CA" sz="1800" dirty="0">
                        <a:latin typeface="Univers Condensed Light" panose="020B0306020202040204"/>
                        <a:ea typeface="Calibri"/>
                        <a:cs typeface="Times New Roman"/>
                      </a:endParaRP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76141">
                <a:tc>
                  <a:txBody>
                    <a:bodyPr/>
                    <a:lstStyle/>
                    <a:p>
                      <a:pPr algn="just">
                        <a:lnSpc>
                          <a:spcPct val="150000"/>
                        </a:lnSpc>
                        <a:spcBef>
                          <a:spcPts val="600"/>
                        </a:spcBef>
                        <a:spcAft>
                          <a:spcPts val="0"/>
                        </a:spcAft>
                      </a:pPr>
                      <a:r>
                        <a:rPr lang="fr-CA" sz="1800">
                          <a:latin typeface="Univers Condensed Light" panose="020B0306020202040204"/>
                          <a:ea typeface="Calibri"/>
                          <a:cs typeface="Times New Roman"/>
                        </a:rPr>
                        <a:t>4XXX</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600"/>
                        </a:spcBef>
                        <a:spcAft>
                          <a:spcPts val="0"/>
                        </a:spcAft>
                      </a:pPr>
                      <a:r>
                        <a:rPr lang="fr-CA" sz="1800" dirty="0">
                          <a:latin typeface="Univers Condensed Light" panose="020B0306020202040204"/>
                          <a:ea typeface="Calibri"/>
                          <a:cs typeface="Times New Roman"/>
                        </a:rPr>
                        <a:t>Silicium </a:t>
                      </a:r>
                      <a:r>
                        <a:rPr lang="fr-CA" sz="1800" i="1" dirty="0">
                          <a:latin typeface="Univers Condensed Light" panose="020B0306020202040204"/>
                          <a:ea typeface="Calibri"/>
                          <a:cs typeface="Times New Roman"/>
                        </a:rPr>
                        <a:t>(Si)</a:t>
                      </a:r>
                      <a:endParaRPr lang="fr-CA" sz="1800" dirty="0">
                        <a:latin typeface="Univers Condensed Light" panose="020B0306020202040204"/>
                        <a:ea typeface="Calibri"/>
                        <a:cs typeface="Times New Roman"/>
                      </a:endParaRP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476141">
                <a:tc>
                  <a:txBody>
                    <a:bodyPr/>
                    <a:lstStyle/>
                    <a:p>
                      <a:pPr algn="just">
                        <a:lnSpc>
                          <a:spcPct val="150000"/>
                        </a:lnSpc>
                        <a:spcBef>
                          <a:spcPts val="600"/>
                        </a:spcBef>
                        <a:spcAft>
                          <a:spcPts val="0"/>
                        </a:spcAft>
                      </a:pPr>
                      <a:r>
                        <a:rPr lang="fr-CA" sz="1800">
                          <a:latin typeface="Univers Condensed Light" panose="020B0306020202040204"/>
                          <a:ea typeface="Calibri"/>
                          <a:cs typeface="Times New Roman"/>
                        </a:rPr>
                        <a:t>5XXX</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600"/>
                        </a:spcBef>
                        <a:spcAft>
                          <a:spcPts val="0"/>
                        </a:spcAft>
                      </a:pPr>
                      <a:r>
                        <a:rPr lang="fr-CA" sz="1800" dirty="0">
                          <a:latin typeface="Univers Condensed Light" panose="020B0306020202040204"/>
                          <a:ea typeface="Calibri"/>
                          <a:cs typeface="Times New Roman"/>
                        </a:rPr>
                        <a:t>Magnésium </a:t>
                      </a:r>
                      <a:r>
                        <a:rPr lang="fr-CA" sz="1800" i="1" dirty="0">
                          <a:latin typeface="Univers Condensed Light" panose="020B0306020202040204"/>
                          <a:ea typeface="Calibri"/>
                          <a:cs typeface="Times New Roman"/>
                        </a:rPr>
                        <a:t>(Mg)</a:t>
                      </a:r>
                      <a:endParaRPr lang="fr-CA" sz="1800" dirty="0">
                        <a:latin typeface="Univers Condensed Light" panose="020B0306020202040204"/>
                        <a:ea typeface="Calibri"/>
                        <a:cs typeface="Times New Roman"/>
                      </a:endParaRP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76141">
                <a:tc>
                  <a:txBody>
                    <a:bodyPr/>
                    <a:lstStyle/>
                    <a:p>
                      <a:pPr algn="just">
                        <a:lnSpc>
                          <a:spcPct val="150000"/>
                        </a:lnSpc>
                        <a:spcBef>
                          <a:spcPts val="600"/>
                        </a:spcBef>
                        <a:spcAft>
                          <a:spcPts val="0"/>
                        </a:spcAft>
                      </a:pPr>
                      <a:r>
                        <a:rPr lang="fr-CA" sz="1800">
                          <a:latin typeface="Univers Condensed Light" panose="020B0306020202040204"/>
                          <a:ea typeface="Calibri"/>
                          <a:cs typeface="Times New Roman"/>
                        </a:rPr>
                        <a:t>6XXX</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600"/>
                        </a:spcBef>
                        <a:spcAft>
                          <a:spcPts val="0"/>
                        </a:spcAft>
                      </a:pPr>
                      <a:r>
                        <a:rPr lang="fr-CA" sz="1800" dirty="0">
                          <a:latin typeface="Univers Condensed Light" panose="020B0306020202040204"/>
                          <a:ea typeface="Calibri"/>
                          <a:cs typeface="Times New Roman"/>
                        </a:rPr>
                        <a:t>Magnésium + Silicium</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476141">
                <a:tc>
                  <a:txBody>
                    <a:bodyPr/>
                    <a:lstStyle/>
                    <a:p>
                      <a:pPr algn="just">
                        <a:lnSpc>
                          <a:spcPct val="150000"/>
                        </a:lnSpc>
                        <a:spcBef>
                          <a:spcPts val="600"/>
                        </a:spcBef>
                        <a:spcAft>
                          <a:spcPts val="0"/>
                        </a:spcAft>
                      </a:pPr>
                      <a:r>
                        <a:rPr lang="fr-CA" sz="1800">
                          <a:latin typeface="Univers Condensed Light" panose="020B0306020202040204"/>
                          <a:ea typeface="Calibri"/>
                          <a:cs typeface="Times New Roman"/>
                        </a:rPr>
                        <a:t>7XXX</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600"/>
                        </a:spcBef>
                        <a:spcAft>
                          <a:spcPts val="0"/>
                        </a:spcAft>
                      </a:pPr>
                      <a:r>
                        <a:rPr lang="fr-CA" sz="1800" dirty="0">
                          <a:latin typeface="Univers Condensed Light" panose="020B0306020202040204"/>
                          <a:ea typeface="Calibri"/>
                          <a:cs typeface="Times New Roman"/>
                        </a:rPr>
                        <a:t>Zinc </a:t>
                      </a:r>
                      <a:r>
                        <a:rPr lang="fr-CA" sz="1800" i="1" dirty="0">
                          <a:latin typeface="Univers Condensed Light" panose="020B0306020202040204"/>
                          <a:ea typeface="Calibri"/>
                          <a:cs typeface="Times New Roman"/>
                        </a:rPr>
                        <a:t>(Zn)</a:t>
                      </a:r>
                      <a:endParaRPr lang="fr-CA" sz="1800" dirty="0">
                        <a:latin typeface="Univers Condensed Light" panose="020B0306020202040204"/>
                        <a:ea typeface="Calibri"/>
                        <a:cs typeface="Times New Roman"/>
                      </a:endParaRP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494813">
                <a:tc>
                  <a:txBody>
                    <a:bodyPr/>
                    <a:lstStyle/>
                    <a:p>
                      <a:pPr algn="just">
                        <a:lnSpc>
                          <a:spcPct val="150000"/>
                        </a:lnSpc>
                        <a:spcBef>
                          <a:spcPts val="600"/>
                        </a:spcBef>
                        <a:spcAft>
                          <a:spcPts val="0"/>
                        </a:spcAft>
                      </a:pPr>
                      <a:r>
                        <a:rPr lang="fr-CA" sz="1800">
                          <a:latin typeface="Univers Condensed Light" panose="020B0306020202040204"/>
                          <a:ea typeface="Calibri"/>
                          <a:cs typeface="Times New Roman"/>
                        </a:rPr>
                        <a:t>8XXX</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600"/>
                        </a:spcBef>
                        <a:spcAft>
                          <a:spcPts val="0"/>
                        </a:spcAft>
                      </a:pPr>
                      <a:r>
                        <a:rPr lang="fr-CA" sz="1800" dirty="0">
                          <a:latin typeface="Univers Condensed Light" panose="020B0306020202040204"/>
                          <a:ea typeface="Calibri"/>
                          <a:cs typeface="Times New Roman"/>
                        </a:rPr>
                        <a:t>Autres éléments </a:t>
                      </a:r>
                      <a:r>
                        <a:rPr lang="fr-CA" sz="1800" i="1" dirty="0">
                          <a:latin typeface="Univers Condensed Light" panose="020B0306020202040204"/>
                          <a:ea typeface="Calibri"/>
                          <a:cs typeface="Times New Roman"/>
                        </a:rPr>
                        <a:t>(ex. : Ni, Sn)</a:t>
                      </a:r>
                      <a:endParaRPr lang="fr-CA" sz="1800" dirty="0">
                        <a:latin typeface="Univers Condensed Light" panose="020B0306020202040204"/>
                        <a:ea typeface="Calibri"/>
                        <a:cs typeface="Times New Roman"/>
                      </a:endParaRP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8"/>
                  </a:ext>
                </a:extLst>
              </a:tr>
              <a:tr h="476141">
                <a:tc>
                  <a:txBody>
                    <a:bodyPr/>
                    <a:lstStyle/>
                    <a:p>
                      <a:pPr algn="just">
                        <a:lnSpc>
                          <a:spcPct val="150000"/>
                        </a:lnSpc>
                        <a:spcBef>
                          <a:spcPts val="600"/>
                        </a:spcBef>
                        <a:spcAft>
                          <a:spcPts val="0"/>
                        </a:spcAft>
                      </a:pPr>
                      <a:r>
                        <a:rPr lang="fr-CA" sz="1800">
                          <a:latin typeface="Univers Condensed Light" panose="020B0306020202040204"/>
                          <a:ea typeface="Calibri"/>
                          <a:cs typeface="Times New Roman"/>
                        </a:rPr>
                        <a:t>9XXX</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Bef>
                          <a:spcPts val="600"/>
                        </a:spcBef>
                        <a:spcAft>
                          <a:spcPts val="0"/>
                        </a:spcAft>
                      </a:pPr>
                      <a:r>
                        <a:rPr lang="fr-CA" sz="1800" dirty="0">
                          <a:latin typeface="Univers Condensed Light" panose="020B0306020202040204"/>
                          <a:ea typeface="Calibri"/>
                          <a:cs typeface="Times New Roman"/>
                        </a:rPr>
                        <a:t>Séries expérimentales</a:t>
                      </a:r>
                    </a:p>
                  </a:txBody>
                  <a:tcPr marL="68872" marR="68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bl>
          </a:graphicData>
        </a:graphic>
      </p:graphicFrame>
      <p:sp>
        <p:nvSpPr>
          <p:cNvPr id="9"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
        <p:nvSpPr>
          <p:cNvPr id="10" name="Espace réservé du numéro de diapositive 4"/>
          <p:cNvSpPr>
            <a:spLocks noGrp="1"/>
          </p:cNvSpPr>
          <p:nvPr>
            <p:ph type="sldNum" sz="quarter" idx="12"/>
            <p:custDataLst>
              <p:tags r:id="rId5"/>
            </p:custDataLst>
          </p:nvPr>
        </p:nvSpPr>
        <p:spPr>
          <a:xfrm>
            <a:off x="8610599" y="6356350"/>
            <a:ext cx="2575135" cy="365125"/>
          </a:xfrm>
        </p:spPr>
        <p:txBody>
          <a:bodyPr/>
          <a:lstStyle/>
          <a:p>
            <a:fld id="{82B63C5F-247B-BE4F-ACBC-7BDD67617F3E}" type="slidenum">
              <a:rPr lang="fr-FR" smtClean="0"/>
              <a:t>26</a:t>
            </a:fld>
            <a:endParaRPr lang="fr-FR"/>
          </a:p>
        </p:txBody>
      </p:sp>
    </p:spTree>
    <p:extLst>
      <p:ext uri="{BB962C8B-B14F-4D97-AF65-F5344CB8AC3E}">
        <p14:creationId xmlns:p14="http://schemas.microsoft.com/office/powerpoint/2010/main" val="916849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1" name="Content Placeholder 4"/>
          <p:cNvSpPr>
            <a:spLocks noGrp="1"/>
          </p:cNvSpPr>
          <p:nvPr>
            <p:ph type="body" idx="1"/>
            <p:custDataLst>
              <p:tags r:id="rId1"/>
            </p:custDataLst>
          </p:nvPr>
        </p:nvSpPr>
        <p:spPr>
          <a:xfrm>
            <a:off x="956163" y="1127744"/>
            <a:ext cx="10513982" cy="5216687"/>
          </a:xfrm>
          <a:ln>
            <a:noFill/>
          </a:ln>
        </p:spPr>
        <p:txBody>
          <a:bodyPr>
            <a:normAutofit fontScale="55000" lnSpcReduction="20000"/>
          </a:bodyPr>
          <a:lstStyle/>
          <a:p>
            <a:r>
              <a:rPr lang="fr-CA" sz="2400" dirty="0">
                <a:solidFill>
                  <a:schemeClr val="tx1"/>
                </a:solidFill>
              </a:rPr>
              <a:t>	</a:t>
            </a:r>
            <a:r>
              <a:rPr lang="fr-CA" sz="3600" dirty="0">
                <a:solidFill>
                  <a:schemeClr val="tx1"/>
                </a:solidFill>
              </a:rPr>
              <a:t>Série 1XXX Al pur</a:t>
            </a:r>
          </a:p>
          <a:p>
            <a:pPr marL="0" indent="0">
              <a:buNone/>
            </a:pPr>
            <a:r>
              <a:rPr lang="fr-CA" sz="3600" dirty="0">
                <a:solidFill>
                  <a:schemeClr val="tx1"/>
                </a:solidFill>
              </a:rPr>
              <a:t>				% minimum d’aluminium dans l’alliage (2 derniers chiffres)</a:t>
            </a:r>
          </a:p>
          <a:p>
            <a:pPr marL="0" indent="0">
              <a:buNone/>
            </a:pPr>
            <a:r>
              <a:rPr lang="fr-CA" sz="3600" dirty="0">
                <a:solidFill>
                  <a:schemeClr val="tx1"/>
                </a:solidFill>
              </a:rPr>
              <a:t>				  Nombre d’impuretés contrôlées (second chiffre)</a:t>
            </a:r>
          </a:p>
          <a:p>
            <a:pPr marL="0" indent="0">
              <a:buNone/>
            </a:pPr>
            <a:r>
              <a:rPr lang="fr-CA" sz="3600" dirty="0">
                <a:solidFill>
                  <a:schemeClr val="tx1"/>
                </a:solidFill>
              </a:rPr>
              <a:t>				  99.00 % aluminium minimum dans l’alliage (série 1XXX)</a:t>
            </a:r>
          </a:p>
          <a:p>
            <a:pPr lvl="1"/>
            <a:r>
              <a:rPr lang="fr-CA" sz="3600" dirty="0">
                <a:solidFill>
                  <a:schemeClr val="tx1"/>
                </a:solidFill>
              </a:rPr>
              <a:t>	</a:t>
            </a:r>
            <a:r>
              <a:rPr lang="fr-CA" sz="3600" b="0" dirty="0">
                <a:solidFill>
                  <a:schemeClr val="tx1"/>
                </a:solidFill>
              </a:rPr>
              <a:t>Exemples :</a:t>
            </a:r>
          </a:p>
          <a:p>
            <a:pPr marL="0" indent="0">
              <a:buNone/>
              <a:tabLst>
                <a:tab pos="82550" algn="l"/>
                <a:tab pos="1346200" algn="l"/>
              </a:tabLst>
            </a:pPr>
            <a:r>
              <a:rPr lang="fr-CA" sz="3600" dirty="0">
                <a:solidFill>
                  <a:schemeClr val="tx1"/>
                </a:solidFill>
              </a:rPr>
              <a:t>		AA 1345	1	Métal pur </a:t>
            </a:r>
          </a:p>
          <a:p>
            <a:pPr marL="0" indent="0">
              <a:buNone/>
              <a:tabLst>
                <a:tab pos="82550" algn="l"/>
                <a:tab pos="1346200" algn="l"/>
              </a:tabLst>
            </a:pPr>
            <a:r>
              <a:rPr lang="fr-CA" sz="3600" dirty="0">
                <a:solidFill>
                  <a:schemeClr val="tx1"/>
                </a:solidFill>
              </a:rPr>
              <a:t>			 45		  Alliage contenant 99,45 % aluminium</a:t>
            </a:r>
          </a:p>
          <a:p>
            <a:pPr marL="0" indent="0">
              <a:buNone/>
              <a:tabLst>
                <a:tab pos="82550" algn="l"/>
                <a:tab pos="1346200" algn="l"/>
              </a:tabLst>
            </a:pPr>
            <a:r>
              <a:rPr lang="fr-CA" sz="3600" dirty="0">
                <a:solidFill>
                  <a:schemeClr val="tx1"/>
                </a:solidFill>
              </a:rPr>
              <a:t>			  3	                  3 impuretés contrôlées</a:t>
            </a:r>
          </a:p>
          <a:p>
            <a:pPr marL="0" indent="0">
              <a:buNone/>
              <a:tabLst>
                <a:tab pos="82550" algn="l"/>
                <a:tab pos="1346200" algn="l"/>
              </a:tabLst>
            </a:pPr>
            <a:r>
              <a:rPr lang="fr-CA" sz="3600" dirty="0">
                <a:solidFill>
                  <a:schemeClr val="tx1"/>
                </a:solidFill>
              </a:rPr>
              <a:t>		AA 1060	1	Métal pur</a:t>
            </a:r>
          </a:p>
          <a:p>
            <a:pPr marL="0" indent="0">
              <a:buNone/>
              <a:tabLst>
                <a:tab pos="82550" algn="l"/>
                <a:tab pos="1346200" algn="l"/>
              </a:tabLst>
            </a:pPr>
            <a:r>
              <a:rPr lang="fr-CA" sz="3600" dirty="0">
                <a:solidFill>
                  <a:schemeClr val="tx1"/>
                </a:solidFill>
              </a:rPr>
              <a:t>			 60		  Alliage contenant 99,60 % aluminium</a:t>
            </a:r>
          </a:p>
          <a:p>
            <a:pPr marL="0" indent="0">
              <a:buNone/>
              <a:tabLst>
                <a:tab pos="82550" algn="l"/>
                <a:tab pos="1346200" algn="l"/>
              </a:tabLst>
            </a:pPr>
            <a:r>
              <a:rPr lang="fr-CA" sz="3600" dirty="0">
                <a:solidFill>
                  <a:schemeClr val="tx1"/>
                </a:solidFill>
              </a:rPr>
              <a:t>			  0	                  Aucune impureté contrôlée	</a:t>
            </a:r>
          </a:p>
          <a:p>
            <a:pPr marL="0" indent="0">
              <a:buNone/>
              <a:tabLst>
                <a:tab pos="82550" algn="l"/>
                <a:tab pos="1346200" algn="l"/>
              </a:tabLst>
            </a:pPr>
            <a:r>
              <a:rPr lang="fr-CA" sz="3600" dirty="0">
                <a:solidFill>
                  <a:schemeClr val="tx1"/>
                </a:solidFill>
              </a:rPr>
              <a:t>	                  Séries 2000 à 9000 </a:t>
            </a:r>
          </a:p>
          <a:p>
            <a:pPr marL="0" indent="0">
              <a:buNone/>
              <a:tabLst>
                <a:tab pos="82550" algn="l"/>
                <a:tab pos="1346200" algn="l"/>
              </a:tabLst>
            </a:pPr>
            <a:r>
              <a:rPr lang="fr-CA" sz="3600" dirty="0">
                <a:solidFill>
                  <a:schemeClr val="tx1"/>
                </a:solidFill>
              </a:rPr>
              <a:t>					Élément principal d’alliage de la série. Ex. : 2000 cuivre (premier chiffre)</a:t>
            </a:r>
          </a:p>
          <a:p>
            <a:pPr marL="0" indent="0">
              <a:buNone/>
              <a:tabLst>
                <a:tab pos="82550" algn="l"/>
                <a:tab pos="1346200" algn="l"/>
              </a:tabLst>
            </a:pPr>
            <a:r>
              <a:rPr lang="fr-CA" sz="3600" dirty="0">
                <a:solidFill>
                  <a:schemeClr val="tx1"/>
                </a:solidFill>
              </a:rPr>
              <a:t>					Numéro d’alliage (2 derniers chiffres)</a:t>
            </a:r>
          </a:p>
          <a:p>
            <a:pPr marL="0" indent="0">
              <a:buNone/>
              <a:tabLst>
                <a:tab pos="82550" algn="l"/>
                <a:tab pos="1346200" algn="l"/>
              </a:tabLst>
            </a:pPr>
            <a:r>
              <a:rPr lang="fr-CA" sz="3600" dirty="0">
                <a:solidFill>
                  <a:schemeClr val="tx1"/>
                </a:solidFill>
              </a:rPr>
              <a:t>					Modification à l’alliage second chiffre</a:t>
            </a:r>
          </a:p>
          <a:p>
            <a:pPr marL="0" indent="0">
              <a:buNone/>
              <a:tabLst>
                <a:tab pos="82550" algn="l"/>
                <a:tab pos="1346200" algn="l"/>
              </a:tabLst>
            </a:pPr>
            <a:r>
              <a:rPr lang="fr-CA" sz="2200" dirty="0">
                <a:solidFill>
                  <a:schemeClr val="tx1"/>
                </a:solidFill>
              </a:rPr>
              <a:t>	</a:t>
            </a:r>
          </a:p>
          <a:p>
            <a:pPr lvl="1"/>
            <a:endParaRPr lang="fr-CA" dirty="0">
              <a:solidFill>
                <a:schemeClr val="tx1"/>
              </a:solidFill>
            </a:endParaRPr>
          </a:p>
        </p:txBody>
      </p:sp>
      <p:sp>
        <p:nvSpPr>
          <p:cNvPr id="21" name="Titre 20"/>
          <p:cNvSpPr>
            <a:spLocks noGrp="1"/>
          </p:cNvSpPr>
          <p:nvPr>
            <p:ph type="title"/>
            <p:custDataLst>
              <p:tags r:id="rId2"/>
            </p:custDataLst>
          </p:nvPr>
        </p:nvSpPr>
        <p:spPr>
          <a:xfrm>
            <a:off x="838200" y="308927"/>
            <a:ext cx="9821449" cy="926926"/>
          </a:xfrm>
          <a:prstGeom prst="rect">
            <a:avLst/>
          </a:prstGeom>
        </p:spPr>
        <p:txBody>
          <a:bodyPr/>
          <a:lstStyle/>
          <a:p>
            <a:pPr lvl="0"/>
            <a:r>
              <a:rPr lang="fr-CA" sz="3600" kern="0" dirty="0">
                <a:ln>
                  <a:noFill/>
                </a:ln>
                <a:solidFill>
                  <a:schemeClr val="accent1">
                    <a:lumMod val="75000"/>
                  </a:schemeClr>
                </a:solidFill>
              </a:rPr>
              <a:t>Nomenclature selon </a:t>
            </a:r>
            <a:r>
              <a:rPr lang="fr-CA" i="1" kern="0" dirty="0">
                <a:solidFill>
                  <a:schemeClr val="accent1">
                    <a:lumMod val="75000"/>
                  </a:schemeClr>
                </a:solidFill>
              </a:rPr>
              <a:t>A</a:t>
            </a:r>
            <a:r>
              <a:rPr lang="fr-CA" sz="3600" i="1" kern="0" dirty="0">
                <a:ln>
                  <a:noFill/>
                </a:ln>
                <a:solidFill>
                  <a:schemeClr val="accent1">
                    <a:lumMod val="75000"/>
                  </a:schemeClr>
                </a:solidFill>
              </a:rPr>
              <a:t>luminium </a:t>
            </a:r>
            <a:r>
              <a:rPr lang="fr-CA" i="1" kern="0" dirty="0">
                <a:solidFill>
                  <a:schemeClr val="accent1">
                    <a:lumMod val="75000"/>
                  </a:schemeClr>
                </a:solidFill>
              </a:rPr>
              <a:t>A</a:t>
            </a:r>
            <a:r>
              <a:rPr lang="fr-CA" sz="3600" i="1" kern="0" dirty="0">
                <a:ln>
                  <a:noFill/>
                </a:ln>
                <a:solidFill>
                  <a:schemeClr val="accent1">
                    <a:lumMod val="75000"/>
                  </a:schemeClr>
                </a:solidFill>
              </a:rPr>
              <a:t>ssociation</a:t>
            </a:r>
            <a:endParaRPr lang="fr-CA" sz="3600" i="1" dirty="0">
              <a:solidFill>
                <a:schemeClr val="accent1">
                  <a:lumMod val="75000"/>
                </a:schemeClr>
              </a:solidFill>
            </a:endParaRPr>
          </a:p>
        </p:txBody>
      </p:sp>
      <p:sp>
        <p:nvSpPr>
          <p:cNvPr id="15" name="Right Brace 14"/>
          <p:cNvSpPr/>
          <p:nvPr>
            <p:custDataLst>
              <p:tags r:id="rId3"/>
            </p:custDataLst>
          </p:nvPr>
        </p:nvSpPr>
        <p:spPr>
          <a:xfrm>
            <a:off x="3645760" y="3066707"/>
            <a:ext cx="357187" cy="576064"/>
          </a:xfrm>
          <a:prstGeom prst="rightBrace">
            <a:avLst/>
          </a:prstGeom>
          <a:noFill/>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effectLst/>
              <a:uLnTx/>
              <a:uFillTx/>
              <a:latin typeface="Calibri" panose="020F0502020204030204"/>
              <a:ea typeface="+mn-ea"/>
              <a:cs typeface="+mn-cs"/>
            </a:endParaRPr>
          </a:p>
        </p:txBody>
      </p:sp>
      <p:sp>
        <p:nvSpPr>
          <p:cNvPr id="25" name="Right Brace 24"/>
          <p:cNvSpPr/>
          <p:nvPr>
            <p:custDataLst>
              <p:tags r:id="rId4"/>
            </p:custDataLst>
          </p:nvPr>
        </p:nvSpPr>
        <p:spPr>
          <a:xfrm>
            <a:off x="3633920" y="4114233"/>
            <a:ext cx="357187" cy="490259"/>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15C4FCA7-A674-401D-A08D-1F26C7D3BDE5}"/>
              </a:ext>
            </a:extLst>
          </p:cNvPr>
          <p:cNvGrpSpPr/>
          <p:nvPr>
            <p:custDataLst>
              <p:tags r:id="rId5"/>
            </p:custDataLst>
          </p:nvPr>
        </p:nvGrpSpPr>
        <p:grpSpPr>
          <a:xfrm>
            <a:off x="2518311" y="1425702"/>
            <a:ext cx="1484636" cy="830337"/>
            <a:chOff x="2518311" y="1425702"/>
            <a:chExt cx="1484636" cy="830337"/>
          </a:xfrm>
        </p:grpSpPr>
        <p:grpSp>
          <p:nvGrpSpPr>
            <p:cNvPr id="2" name="Group 1"/>
            <p:cNvGrpSpPr>
              <a:grpSpLocks/>
            </p:cNvGrpSpPr>
            <p:nvPr>
              <p:custDataLst>
                <p:tags r:id="rId11"/>
              </p:custDataLst>
            </p:nvPr>
          </p:nvGrpSpPr>
          <p:grpSpPr bwMode="auto">
            <a:xfrm>
              <a:off x="2651069" y="1475578"/>
              <a:ext cx="1182921" cy="477682"/>
              <a:chOff x="2448" y="9216"/>
              <a:chExt cx="1728" cy="576"/>
            </a:xfrm>
          </p:grpSpPr>
          <p:sp>
            <p:nvSpPr>
              <p:cNvPr id="43060" name="Line 2"/>
              <p:cNvSpPr>
                <a:spLocks noChangeShapeType="1"/>
              </p:cNvSpPr>
              <p:nvPr/>
            </p:nvSpPr>
            <p:spPr bwMode="auto">
              <a:xfrm>
                <a:off x="2448" y="9216"/>
                <a:ext cx="0" cy="576"/>
              </a:xfrm>
              <a:prstGeom prst="line">
                <a:avLst/>
              </a:prstGeom>
              <a:noFill/>
              <a:ln w="9525">
                <a:solidFill>
                  <a:schemeClr val="accent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effectLst/>
                  <a:uLnTx/>
                  <a:uFillTx/>
                  <a:latin typeface="Calibri" panose="020F0502020204030204"/>
                  <a:ea typeface="+mn-ea"/>
                  <a:cs typeface="+mn-cs"/>
                </a:endParaRPr>
              </a:p>
            </p:txBody>
          </p:sp>
          <p:sp>
            <p:nvSpPr>
              <p:cNvPr id="43061" name="Line 3"/>
              <p:cNvSpPr>
                <a:spLocks noChangeShapeType="1"/>
              </p:cNvSpPr>
              <p:nvPr/>
            </p:nvSpPr>
            <p:spPr bwMode="auto">
              <a:xfrm>
                <a:off x="2448" y="9792"/>
                <a:ext cx="1728" cy="0"/>
              </a:xfrm>
              <a:prstGeom prst="line">
                <a:avLst/>
              </a:prstGeom>
              <a:noFill/>
              <a:ln w="9525">
                <a:solidFill>
                  <a:schemeClr val="accent2"/>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effectLst/>
                  <a:uLnTx/>
                  <a:uFillTx/>
                  <a:latin typeface="Calibri" panose="020F0502020204030204"/>
                  <a:ea typeface="+mn-ea"/>
                  <a:cs typeface="+mn-cs"/>
                </a:endParaRPr>
              </a:p>
            </p:txBody>
          </p:sp>
        </p:grpSp>
        <p:grpSp>
          <p:nvGrpSpPr>
            <p:cNvPr id="3" name="Group 4"/>
            <p:cNvGrpSpPr>
              <a:grpSpLocks/>
            </p:cNvGrpSpPr>
            <p:nvPr>
              <p:custDataLst>
                <p:tags r:id="rId12"/>
              </p:custDataLst>
            </p:nvPr>
          </p:nvGrpSpPr>
          <p:grpSpPr bwMode="auto">
            <a:xfrm>
              <a:off x="2518311" y="1684539"/>
              <a:ext cx="785812" cy="571500"/>
              <a:chOff x="2448" y="9216"/>
              <a:chExt cx="1728" cy="576"/>
            </a:xfrm>
          </p:grpSpPr>
          <p:sp>
            <p:nvSpPr>
              <p:cNvPr id="43058" name="Line 5"/>
              <p:cNvSpPr>
                <a:spLocks noChangeShapeType="1"/>
              </p:cNvSpPr>
              <p:nvPr/>
            </p:nvSpPr>
            <p:spPr bwMode="auto">
              <a:xfrm>
                <a:off x="2448" y="9216"/>
                <a:ext cx="0" cy="576"/>
              </a:xfrm>
              <a:prstGeom prst="line">
                <a:avLst/>
              </a:prstGeom>
              <a:noFill/>
              <a:ln w="9525">
                <a:solidFill>
                  <a:schemeClr val="accent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effectLst/>
                  <a:uLnTx/>
                  <a:uFillTx/>
                  <a:latin typeface="Calibri" panose="020F0502020204030204"/>
                  <a:ea typeface="+mn-ea"/>
                  <a:cs typeface="+mn-cs"/>
                </a:endParaRPr>
              </a:p>
            </p:txBody>
          </p:sp>
          <p:sp>
            <p:nvSpPr>
              <p:cNvPr id="43059" name="Line 6"/>
              <p:cNvSpPr>
                <a:spLocks noChangeShapeType="1"/>
              </p:cNvSpPr>
              <p:nvPr/>
            </p:nvSpPr>
            <p:spPr bwMode="auto">
              <a:xfrm>
                <a:off x="2448" y="9792"/>
                <a:ext cx="1728" cy="0"/>
              </a:xfrm>
              <a:prstGeom prst="line">
                <a:avLst/>
              </a:prstGeom>
              <a:noFill/>
              <a:ln w="9525">
                <a:solidFill>
                  <a:schemeClr val="accent2"/>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effectLst/>
                  <a:uLnTx/>
                  <a:uFillTx/>
                  <a:latin typeface="Calibri" panose="020F0502020204030204"/>
                  <a:ea typeface="+mn-ea"/>
                  <a:cs typeface="+mn-cs"/>
                </a:endParaRPr>
              </a:p>
            </p:txBody>
          </p:sp>
        </p:grpSp>
        <p:grpSp>
          <p:nvGrpSpPr>
            <p:cNvPr id="16" name="Group 1">
              <a:extLst>
                <a:ext uri="{FF2B5EF4-FFF2-40B4-BE49-F238E27FC236}">
                  <a16:creationId xmlns:a16="http://schemas.microsoft.com/office/drawing/2014/main" id="{5C7751F3-3EDF-4272-BFC5-19EFED010C65}"/>
                </a:ext>
              </a:extLst>
            </p:cNvPr>
            <p:cNvGrpSpPr>
              <a:grpSpLocks/>
            </p:cNvGrpSpPr>
            <p:nvPr>
              <p:custDataLst>
                <p:tags r:id="rId13"/>
              </p:custDataLst>
            </p:nvPr>
          </p:nvGrpSpPr>
          <p:grpSpPr bwMode="auto">
            <a:xfrm>
              <a:off x="2820026" y="1425702"/>
              <a:ext cx="1182921" cy="266457"/>
              <a:chOff x="2448" y="9216"/>
              <a:chExt cx="1728" cy="576"/>
            </a:xfrm>
          </p:grpSpPr>
          <p:sp>
            <p:nvSpPr>
              <p:cNvPr id="17" name="Line 2">
                <a:extLst>
                  <a:ext uri="{FF2B5EF4-FFF2-40B4-BE49-F238E27FC236}">
                    <a16:creationId xmlns:a16="http://schemas.microsoft.com/office/drawing/2014/main" id="{C829E146-C083-44FB-99CC-F396CCB1001D}"/>
                  </a:ext>
                </a:extLst>
              </p:cNvPr>
              <p:cNvSpPr>
                <a:spLocks noChangeShapeType="1"/>
              </p:cNvSpPr>
              <p:nvPr/>
            </p:nvSpPr>
            <p:spPr bwMode="auto">
              <a:xfrm>
                <a:off x="2448" y="9216"/>
                <a:ext cx="0" cy="576"/>
              </a:xfrm>
              <a:prstGeom prst="line">
                <a:avLst/>
              </a:prstGeom>
              <a:noFill/>
              <a:ln w="9525">
                <a:solidFill>
                  <a:schemeClr val="accent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effectLst/>
                  <a:uLnTx/>
                  <a:uFillTx/>
                  <a:latin typeface="Calibri" panose="020F0502020204030204"/>
                  <a:ea typeface="+mn-ea"/>
                  <a:cs typeface="+mn-cs"/>
                </a:endParaRPr>
              </a:p>
            </p:txBody>
          </p:sp>
          <p:sp>
            <p:nvSpPr>
              <p:cNvPr id="18" name="Line 3">
                <a:extLst>
                  <a:ext uri="{FF2B5EF4-FFF2-40B4-BE49-F238E27FC236}">
                    <a16:creationId xmlns:a16="http://schemas.microsoft.com/office/drawing/2014/main" id="{7538A0E1-3AD0-4582-9F17-D2F0528C4D0F}"/>
                  </a:ext>
                </a:extLst>
              </p:cNvPr>
              <p:cNvSpPr>
                <a:spLocks noChangeShapeType="1"/>
              </p:cNvSpPr>
              <p:nvPr/>
            </p:nvSpPr>
            <p:spPr bwMode="auto">
              <a:xfrm>
                <a:off x="2448" y="9792"/>
                <a:ext cx="1728" cy="0"/>
              </a:xfrm>
              <a:prstGeom prst="line">
                <a:avLst/>
              </a:prstGeom>
              <a:noFill/>
              <a:ln w="9525">
                <a:solidFill>
                  <a:schemeClr val="accent2"/>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effectLst/>
                  <a:uLnTx/>
                  <a:uFillTx/>
                  <a:latin typeface="Calibri" panose="020F0502020204030204"/>
                  <a:ea typeface="+mn-ea"/>
                  <a:cs typeface="+mn-cs"/>
                </a:endParaRPr>
              </a:p>
            </p:txBody>
          </p:sp>
        </p:grpSp>
      </p:grpSp>
      <p:grpSp>
        <p:nvGrpSpPr>
          <p:cNvPr id="5" name="Groupe 4">
            <a:extLst>
              <a:ext uri="{FF2B5EF4-FFF2-40B4-BE49-F238E27FC236}">
                <a16:creationId xmlns:a16="http://schemas.microsoft.com/office/drawing/2014/main" id="{AB5A1E57-FC8C-49E9-BDDA-957D8E451A9F}"/>
              </a:ext>
            </a:extLst>
          </p:cNvPr>
          <p:cNvGrpSpPr/>
          <p:nvPr>
            <p:custDataLst>
              <p:tags r:id="rId6"/>
            </p:custDataLst>
          </p:nvPr>
        </p:nvGrpSpPr>
        <p:grpSpPr>
          <a:xfrm>
            <a:off x="2989540" y="5068966"/>
            <a:ext cx="1312439" cy="587130"/>
            <a:chOff x="2989540" y="5068966"/>
            <a:chExt cx="1312439" cy="587130"/>
          </a:xfrm>
        </p:grpSpPr>
        <p:grpSp>
          <p:nvGrpSpPr>
            <p:cNvPr id="19" name="Group 1">
              <a:extLst>
                <a:ext uri="{FF2B5EF4-FFF2-40B4-BE49-F238E27FC236}">
                  <a16:creationId xmlns:a16="http://schemas.microsoft.com/office/drawing/2014/main" id="{68F7187C-071F-4378-BB48-41297EE63FBF}"/>
                </a:ext>
              </a:extLst>
            </p:cNvPr>
            <p:cNvGrpSpPr>
              <a:grpSpLocks/>
            </p:cNvGrpSpPr>
            <p:nvPr>
              <p:custDataLst>
                <p:tags r:id="rId9"/>
              </p:custDataLst>
            </p:nvPr>
          </p:nvGrpSpPr>
          <p:grpSpPr bwMode="auto">
            <a:xfrm>
              <a:off x="3441084" y="5068966"/>
              <a:ext cx="785812" cy="270330"/>
              <a:chOff x="2448" y="9216"/>
              <a:chExt cx="1728" cy="576"/>
            </a:xfrm>
          </p:grpSpPr>
          <p:sp>
            <p:nvSpPr>
              <p:cNvPr id="22" name="Line 2">
                <a:extLst>
                  <a:ext uri="{FF2B5EF4-FFF2-40B4-BE49-F238E27FC236}">
                    <a16:creationId xmlns:a16="http://schemas.microsoft.com/office/drawing/2014/main" id="{82A5B17F-0FE0-499D-8E4C-2E45EACC72AA}"/>
                  </a:ext>
                </a:extLst>
              </p:cNvPr>
              <p:cNvSpPr>
                <a:spLocks noChangeShapeType="1"/>
              </p:cNvSpPr>
              <p:nvPr/>
            </p:nvSpPr>
            <p:spPr bwMode="auto">
              <a:xfrm>
                <a:off x="2448" y="9216"/>
                <a:ext cx="0" cy="576"/>
              </a:xfrm>
              <a:prstGeom prst="line">
                <a:avLst/>
              </a:prstGeom>
              <a:noFill/>
              <a:ln w="9525">
                <a:solidFill>
                  <a:schemeClr val="accent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effectLst/>
                  <a:uLnTx/>
                  <a:uFillTx/>
                  <a:latin typeface="Calibri" panose="020F0502020204030204"/>
                  <a:ea typeface="+mn-ea"/>
                  <a:cs typeface="+mn-cs"/>
                </a:endParaRPr>
              </a:p>
            </p:txBody>
          </p:sp>
          <p:sp>
            <p:nvSpPr>
              <p:cNvPr id="23" name="Line 3">
                <a:extLst>
                  <a:ext uri="{FF2B5EF4-FFF2-40B4-BE49-F238E27FC236}">
                    <a16:creationId xmlns:a16="http://schemas.microsoft.com/office/drawing/2014/main" id="{66EAE567-831A-4DB6-824D-FC02B84C3011}"/>
                  </a:ext>
                </a:extLst>
              </p:cNvPr>
              <p:cNvSpPr>
                <a:spLocks noChangeShapeType="1"/>
              </p:cNvSpPr>
              <p:nvPr/>
            </p:nvSpPr>
            <p:spPr bwMode="auto">
              <a:xfrm>
                <a:off x="2448" y="9792"/>
                <a:ext cx="1728" cy="0"/>
              </a:xfrm>
              <a:prstGeom prst="line">
                <a:avLst/>
              </a:prstGeom>
              <a:noFill/>
              <a:ln w="9525">
                <a:solidFill>
                  <a:schemeClr val="accent2"/>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effectLst/>
                  <a:uLnTx/>
                  <a:uFillTx/>
                  <a:latin typeface="Calibri" panose="020F0502020204030204"/>
                  <a:ea typeface="+mn-ea"/>
                  <a:cs typeface="+mn-cs"/>
                </a:endParaRPr>
              </a:p>
            </p:txBody>
          </p:sp>
        </p:grpSp>
        <p:grpSp>
          <p:nvGrpSpPr>
            <p:cNvPr id="24" name="Group 4">
              <a:extLst>
                <a:ext uri="{FF2B5EF4-FFF2-40B4-BE49-F238E27FC236}">
                  <a16:creationId xmlns:a16="http://schemas.microsoft.com/office/drawing/2014/main" id="{B8567EFD-6D0C-4FCC-9148-D7716627617C}"/>
                </a:ext>
              </a:extLst>
            </p:cNvPr>
            <p:cNvGrpSpPr>
              <a:grpSpLocks/>
            </p:cNvGrpSpPr>
            <p:nvPr>
              <p:custDataLst>
                <p:tags r:id="rId10"/>
              </p:custDataLst>
            </p:nvPr>
          </p:nvGrpSpPr>
          <p:grpSpPr bwMode="auto">
            <a:xfrm>
              <a:off x="2989540" y="5165841"/>
              <a:ext cx="1312439" cy="490255"/>
              <a:chOff x="2448" y="9216"/>
              <a:chExt cx="1728" cy="576"/>
            </a:xfrm>
          </p:grpSpPr>
          <p:sp>
            <p:nvSpPr>
              <p:cNvPr id="26" name="Line 5">
                <a:extLst>
                  <a:ext uri="{FF2B5EF4-FFF2-40B4-BE49-F238E27FC236}">
                    <a16:creationId xmlns:a16="http://schemas.microsoft.com/office/drawing/2014/main" id="{918DD9B5-6966-464D-B3EF-519BF46CE31D}"/>
                  </a:ext>
                </a:extLst>
              </p:cNvPr>
              <p:cNvSpPr>
                <a:spLocks noChangeShapeType="1"/>
              </p:cNvSpPr>
              <p:nvPr/>
            </p:nvSpPr>
            <p:spPr bwMode="auto">
              <a:xfrm>
                <a:off x="2448" y="9216"/>
                <a:ext cx="0" cy="576"/>
              </a:xfrm>
              <a:prstGeom prst="line">
                <a:avLst/>
              </a:prstGeom>
              <a:noFill/>
              <a:ln w="9525">
                <a:solidFill>
                  <a:schemeClr val="accent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effectLst/>
                  <a:uLnTx/>
                  <a:uFillTx/>
                  <a:latin typeface="Calibri" panose="020F0502020204030204"/>
                  <a:ea typeface="+mn-ea"/>
                  <a:cs typeface="+mn-cs"/>
                </a:endParaRPr>
              </a:p>
            </p:txBody>
          </p:sp>
          <p:sp>
            <p:nvSpPr>
              <p:cNvPr id="27" name="Line 6">
                <a:extLst>
                  <a:ext uri="{FF2B5EF4-FFF2-40B4-BE49-F238E27FC236}">
                    <a16:creationId xmlns:a16="http://schemas.microsoft.com/office/drawing/2014/main" id="{CFA698CE-AB1C-49C1-8B34-0F78EEE38B77}"/>
                  </a:ext>
                </a:extLst>
              </p:cNvPr>
              <p:cNvSpPr>
                <a:spLocks noChangeShapeType="1"/>
              </p:cNvSpPr>
              <p:nvPr/>
            </p:nvSpPr>
            <p:spPr bwMode="auto">
              <a:xfrm>
                <a:off x="2448" y="9792"/>
                <a:ext cx="1728" cy="0"/>
              </a:xfrm>
              <a:prstGeom prst="line">
                <a:avLst/>
              </a:prstGeom>
              <a:noFill/>
              <a:ln w="9525">
                <a:solidFill>
                  <a:schemeClr val="accent2"/>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effectLst/>
                  <a:uLnTx/>
                  <a:uFillTx/>
                  <a:latin typeface="Calibri" panose="020F0502020204030204"/>
                  <a:ea typeface="+mn-ea"/>
                  <a:cs typeface="+mn-cs"/>
                </a:endParaRPr>
              </a:p>
            </p:txBody>
          </p:sp>
        </p:grpSp>
      </p:grpSp>
      <p:sp>
        <p:nvSpPr>
          <p:cNvPr id="28" name="Espace réservé du pied de page 2"/>
          <p:cNvSpPr>
            <a:spLocks noGrp="1"/>
          </p:cNvSpPr>
          <p:nvPr>
            <p:ph type="ftr" sz="quarter" idx="11"/>
            <p:custDataLst>
              <p:tags r:id="rId7"/>
            </p:custDataLst>
          </p:nvPr>
        </p:nvSpPr>
        <p:spPr>
          <a:xfrm>
            <a:off x="4038600" y="6356350"/>
            <a:ext cx="4114800" cy="365125"/>
          </a:xfrm>
        </p:spPr>
        <p:txBody>
          <a:bodyPr/>
          <a:lstStyle/>
          <a:p>
            <a:r>
              <a:rPr lang="fr-FR" dirty="0">
                <a:solidFill>
                  <a:schemeClr val="bg1">
                    <a:lumMod val="50000"/>
                  </a:schemeClr>
                </a:solidFill>
              </a:rPr>
              <a:t>ALU-COMPÉTENCES</a:t>
            </a:r>
          </a:p>
        </p:txBody>
      </p:sp>
      <p:sp>
        <p:nvSpPr>
          <p:cNvPr id="29" name="Espace réservé du numéro de diapositive 4"/>
          <p:cNvSpPr>
            <a:spLocks noGrp="1"/>
          </p:cNvSpPr>
          <p:nvPr>
            <p:ph type="sldNum" sz="quarter" idx="12"/>
            <p:custDataLst>
              <p:tags r:id="rId8"/>
            </p:custDataLst>
          </p:nvPr>
        </p:nvSpPr>
        <p:spPr>
          <a:xfrm>
            <a:off x="8610599" y="6356350"/>
            <a:ext cx="2575135" cy="365125"/>
          </a:xfrm>
        </p:spPr>
        <p:txBody>
          <a:bodyPr/>
          <a:lstStyle/>
          <a:p>
            <a:fld id="{82B63C5F-247B-BE4F-ACBC-7BDD67617F3E}" type="slidenum">
              <a:rPr lang="fr-FR" smtClean="0">
                <a:solidFill>
                  <a:schemeClr val="accent2"/>
                </a:solidFill>
              </a:rPr>
              <a:t>27</a:t>
            </a:fld>
            <a:endParaRPr lang="fr-FR">
              <a:solidFill>
                <a:schemeClr val="accent2"/>
              </a:solidFill>
            </a:endParaRPr>
          </a:p>
        </p:txBody>
      </p:sp>
    </p:spTree>
    <p:extLst>
      <p:ext uri="{BB962C8B-B14F-4D97-AF65-F5344CB8AC3E}">
        <p14:creationId xmlns:p14="http://schemas.microsoft.com/office/powerpoint/2010/main" val="171201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4"/>
          <p:cNvSpPr>
            <a:spLocks noGrp="1"/>
          </p:cNvSpPr>
          <p:nvPr>
            <p:ph sz="half" idx="1"/>
            <p:custDataLst>
              <p:tags r:id="rId1"/>
            </p:custDataLst>
          </p:nvPr>
        </p:nvSpPr>
        <p:spPr>
          <a:xfrm>
            <a:off x="839788" y="1224116"/>
            <a:ext cx="10513982" cy="4498305"/>
          </a:xfrm>
        </p:spPr>
        <p:txBody>
          <a:bodyPr/>
          <a:lstStyle/>
          <a:p>
            <a:r>
              <a:rPr lang="fr-CA" sz="2400" dirty="0"/>
              <a:t>La notion de durcissement structural par traitement thermique sera expliquée plus loin.</a:t>
            </a:r>
          </a:p>
          <a:p>
            <a:r>
              <a:rPr lang="fr-CA" sz="2400" dirty="0"/>
              <a:t>Série 1000 :</a:t>
            </a:r>
          </a:p>
          <a:p>
            <a:pPr lvl="1"/>
            <a:r>
              <a:rPr lang="fr-CA" sz="2400" b="0" dirty="0">
                <a:solidFill>
                  <a:schemeClr val="tx1"/>
                </a:solidFill>
              </a:rPr>
              <a:t>Les alliages de cette série sont essentiellement de l’aluminium de pureté commerciale légèrement allié dont la pureté est d’au moins 99 % Al.</a:t>
            </a:r>
          </a:p>
          <a:p>
            <a:pPr lvl="1"/>
            <a:r>
              <a:rPr lang="fr-CA" sz="2400" b="0" dirty="0">
                <a:solidFill>
                  <a:schemeClr val="tx1"/>
                </a:solidFill>
              </a:rPr>
              <a:t>Leurs propriétés mécaniques sont faibles, mais on peut les améliorer </a:t>
            </a:r>
            <a:r>
              <a:rPr lang="fr-CA" sz="2400" b="0" u="sng" dirty="0">
                <a:solidFill>
                  <a:schemeClr val="tx1"/>
                </a:solidFill>
              </a:rPr>
              <a:t>par écrouissage</a:t>
            </a:r>
            <a:r>
              <a:rPr lang="fr-CA" sz="2400" b="0" dirty="0">
                <a:solidFill>
                  <a:schemeClr val="tx1"/>
                </a:solidFill>
              </a:rPr>
              <a:t>. Ils se prêtent facilement à la mise en forme par déformation plastique à froid (laminage, emboutissage, filage par choc et chaudronnerie). </a:t>
            </a:r>
          </a:p>
          <a:p>
            <a:pPr lvl="1"/>
            <a:r>
              <a:rPr lang="fr-CA" sz="2400" b="0" dirty="0">
                <a:solidFill>
                  <a:schemeClr val="tx1"/>
                </a:solidFill>
              </a:rPr>
              <a:t>Résistance mécanique </a:t>
            </a:r>
            <a:r>
              <a:rPr lang="fr-CA" sz="2400" b="0" dirty="0" err="1">
                <a:solidFill>
                  <a:schemeClr val="tx1"/>
                </a:solidFill>
              </a:rPr>
              <a:t>Rm</a:t>
            </a:r>
            <a:r>
              <a:rPr lang="fr-CA" sz="2400" b="0" dirty="0">
                <a:solidFill>
                  <a:schemeClr val="tx1"/>
                </a:solidFill>
              </a:rPr>
              <a:t> 70-185 </a:t>
            </a:r>
            <a:r>
              <a:rPr lang="fr-CA" sz="2400" b="0" dirty="0" err="1">
                <a:solidFill>
                  <a:schemeClr val="tx1"/>
                </a:solidFill>
              </a:rPr>
              <a:t>MPa</a:t>
            </a:r>
            <a:r>
              <a:rPr lang="fr-CA" sz="2400" b="0" dirty="0">
                <a:solidFill>
                  <a:schemeClr val="tx1"/>
                </a:solidFill>
              </a:rPr>
              <a:t>., selon le degré d’écrouissage</a:t>
            </a:r>
          </a:p>
          <a:p>
            <a:endParaRPr lang="fr-CA" sz="2400" dirty="0"/>
          </a:p>
          <a:p>
            <a:endParaRPr lang="fr-CA" sz="2400" dirty="0"/>
          </a:p>
          <a:p>
            <a:endParaRPr lang="fr-CA" dirty="0"/>
          </a:p>
        </p:txBody>
      </p:sp>
      <p:sp>
        <p:nvSpPr>
          <p:cNvPr id="10" name="ZoneTexte 9">
            <a:extLst>
              <a:ext uri="{FF2B5EF4-FFF2-40B4-BE49-F238E27FC236}">
                <a16:creationId xmlns:a16="http://schemas.microsoft.com/office/drawing/2014/main" id="{99C3D384-9893-463B-AE64-D258AE3726D4}"/>
              </a:ext>
            </a:extLst>
          </p:cNvPr>
          <p:cNvSpPr txBox="1"/>
          <p:nvPr>
            <p:custDataLst>
              <p:tags r:id="rId2"/>
            </p:custDataLst>
          </p:nvPr>
        </p:nvSpPr>
        <p:spPr>
          <a:xfrm>
            <a:off x="5748924" y="6088029"/>
            <a:ext cx="2828144" cy="369332"/>
          </a:xfrm>
          <a:prstGeom prst="rect">
            <a:avLst/>
          </a:prstGeom>
          <a:solidFill>
            <a:schemeClr val="accent1">
              <a:lumMod val="20000"/>
              <a:lumOff val="80000"/>
            </a:schemeClr>
          </a:solidFill>
        </p:spPr>
        <p:txBody>
          <a:bodyPr wrap="square" rtlCol="0">
            <a:spAutoFit/>
          </a:bodyPr>
          <a:lstStyle/>
          <a:p>
            <a:r>
              <a:rPr lang="fr-CA" dirty="0">
                <a:latin typeface="Univers Condensed Light" panose="020B0306020202040204" pitchFamily="34" charset="0"/>
              </a:rPr>
              <a:t>Papier d’aluminium</a:t>
            </a:r>
          </a:p>
        </p:txBody>
      </p:sp>
      <p:sp>
        <p:nvSpPr>
          <p:cNvPr id="3" name="ZoneTexte 2">
            <a:extLst>
              <a:ext uri="{FF2B5EF4-FFF2-40B4-BE49-F238E27FC236}">
                <a16:creationId xmlns:a16="http://schemas.microsoft.com/office/drawing/2014/main" id="{B34B7D1C-1D2E-434F-AE52-D1918AF37CD1}"/>
              </a:ext>
            </a:extLst>
          </p:cNvPr>
          <p:cNvSpPr txBox="1"/>
          <p:nvPr>
            <p:custDataLst>
              <p:tags r:id="rId3"/>
            </p:custDataLst>
          </p:nvPr>
        </p:nvSpPr>
        <p:spPr>
          <a:xfrm>
            <a:off x="3319413" y="4347148"/>
            <a:ext cx="3051405" cy="646331"/>
          </a:xfrm>
          <a:prstGeom prst="rect">
            <a:avLst/>
          </a:prstGeom>
          <a:solidFill>
            <a:schemeClr val="accent1">
              <a:lumMod val="20000"/>
              <a:lumOff val="80000"/>
            </a:schemeClr>
          </a:solidFill>
        </p:spPr>
        <p:txBody>
          <a:bodyPr wrap="square" rtlCol="0">
            <a:spAutoFit/>
          </a:bodyPr>
          <a:lstStyle/>
          <a:p>
            <a:pPr algn="r"/>
            <a:r>
              <a:rPr lang="fr-CA" dirty="0">
                <a:latin typeface="Univers Condensed Light" panose="020B0306020202040204" pitchFamily="34" charset="0"/>
              </a:rPr>
              <a:t>Construction pliée rivetée ou soudée pour usage léger</a:t>
            </a:r>
          </a:p>
        </p:txBody>
      </p:sp>
      <p:sp>
        <p:nvSpPr>
          <p:cNvPr id="4" name="Espace réservé du numéro de diapositive 3"/>
          <p:cNvSpPr>
            <a:spLocks noGrp="1"/>
          </p:cNvSpPr>
          <p:nvPr>
            <p:ph type="sldNum" sz="quarter" idx="12"/>
            <p:custDataLst>
              <p:tags r:id="rId4"/>
            </p:custDataLst>
          </p:nvPr>
        </p:nvSpPr>
        <p:spPr/>
        <p:txBody>
          <a:bodyPr/>
          <a:lstStyle/>
          <a:p>
            <a:fld id="{C6E8A4E4-9DFD-44C6-B355-B6381C0B8A49}" type="slidenum">
              <a:rPr lang="fr-CA" smtClean="0"/>
              <a:pPr/>
              <a:t>28</a:t>
            </a:fld>
            <a:endParaRPr lang="fr-CA" dirty="0"/>
          </a:p>
        </p:txBody>
      </p:sp>
      <p:sp>
        <p:nvSpPr>
          <p:cNvPr id="5" name="Titre 4"/>
          <p:cNvSpPr>
            <a:spLocks noGrp="1"/>
          </p:cNvSpPr>
          <p:nvPr>
            <p:ph type="title"/>
            <p:custDataLst>
              <p:tags r:id="rId5"/>
            </p:custDataLst>
          </p:nvPr>
        </p:nvSpPr>
        <p:spPr>
          <a:xfrm>
            <a:off x="838200" y="410332"/>
            <a:ext cx="9821449" cy="926926"/>
          </a:xfrm>
        </p:spPr>
        <p:txBody>
          <a:bodyPr/>
          <a:lstStyle/>
          <a:p>
            <a:pPr lvl="0"/>
            <a:r>
              <a:rPr lang="fr-CA" sz="3600" dirty="0">
                <a:solidFill>
                  <a:schemeClr val="accent1">
                    <a:lumMod val="75000"/>
                  </a:schemeClr>
                </a:solidFill>
              </a:rPr>
              <a:t>Alliages sans durcissement structural</a:t>
            </a:r>
          </a:p>
        </p:txBody>
      </p:sp>
      <p:sp>
        <p:nvSpPr>
          <p:cNvPr id="6" name="Title 3"/>
          <p:cNvSpPr txBox="1">
            <a:spLocks/>
          </p:cNvSpPr>
          <p:nvPr>
            <p:custDataLst>
              <p:tags r:id="rId6"/>
            </p:custDataLst>
          </p:nvPr>
        </p:nvSpPr>
        <p:spPr>
          <a:xfrm>
            <a:off x="1851025" y="215901"/>
            <a:ext cx="8229600" cy="451395"/>
          </a:xfrm>
          <a:prstGeom prst="rect">
            <a:avLst/>
          </a:prstGeom>
        </p:spPr>
        <p:txBody>
          <a:bodyPr anchor="ctr"/>
          <a:lstStyle/>
          <a:p>
            <a:pPr fontAlgn="base">
              <a:spcBef>
                <a:spcPct val="0"/>
              </a:spcBef>
              <a:spcAft>
                <a:spcPct val="0"/>
              </a:spcAft>
              <a:defRPr/>
            </a:pPr>
            <a:endParaRPr lang="fr-CA" b="1" kern="0" dirty="0">
              <a:solidFill>
                <a:schemeClr val="bg1"/>
              </a:solidFill>
              <a:latin typeface="+mj-lt"/>
              <a:ea typeface="+mj-ea"/>
              <a:cs typeface="+mj-cs"/>
            </a:endParaRPr>
          </a:p>
        </p:txBody>
      </p:sp>
      <p:pic>
        <p:nvPicPr>
          <p:cNvPr id="2" name="Image 1">
            <a:extLst>
              <a:ext uri="{FF2B5EF4-FFF2-40B4-BE49-F238E27FC236}">
                <a16:creationId xmlns:a16="http://schemas.microsoft.com/office/drawing/2014/main" id="{DD5589D4-38EB-4440-A4AB-31F9D6770567}"/>
              </a:ext>
            </a:extLst>
          </p:cNvPr>
          <p:cNvPicPr>
            <a:picLocks noChangeAspect="1"/>
          </p:cNvPicPr>
          <p:nvPr>
            <p:custDataLst>
              <p:tags r:id="rId7"/>
            </p:custDataLst>
          </p:nvPr>
        </p:nvPicPr>
        <p:blipFill rotWithShape="1">
          <a:blip r:embed="rId12" cstate="email">
            <a:extLst>
              <a:ext uri="{28A0092B-C50C-407E-A947-70E740481C1C}">
                <a14:useLocalDpi xmlns:a14="http://schemas.microsoft.com/office/drawing/2010/main"/>
              </a:ext>
            </a:extLst>
          </a:blip>
          <a:srcRect l="2936" t="24558" r="9894" b="16541"/>
          <a:stretch/>
        </p:blipFill>
        <p:spPr>
          <a:xfrm>
            <a:off x="7898226" y="4559307"/>
            <a:ext cx="3327816" cy="1687344"/>
          </a:xfrm>
          <a:prstGeom prst="rect">
            <a:avLst/>
          </a:prstGeom>
          <a:ln>
            <a:solidFill>
              <a:schemeClr val="accent1"/>
            </a:solidFill>
          </a:ln>
        </p:spPr>
      </p:pic>
      <p:pic>
        <p:nvPicPr>
          <p:cNvPr id="8" name="Picture 6" descr="Boîte à batterie aluminium home made dans Noyan, QC">
            <a:extLst>
              <a:ext uri="{FF2B5EF4-FFF2-40B4-BE49-F238E27FC236}">
                <a16:creationId xmlns:a16="http://schemas.microsoft.com/office/drawing/2014/main" id="{F3AC3B4D-549F-4C59-B97C-D376404A298F}"/>
              </a:ext>
            </a:extLst>
          </p:cNvPr>
          <p:cNvPicPr>
            <a:picLocks noChangeAspect="1" noChangeArrowheads="1"/>
          </p:cNvPicPr>
          <p:nvPr>
            <p:custDataLst>
              <p:tags r:id="rId8"/>
            </p:custDataLst>
          </p:nvPr>
        </p:nvPicPr>
        <p:blipFill rotWithShape="1">
          <a:blip r:embed="rId13">
            <a:extLst>
              <a:ext uri="{28A0092B-C50C-407E-A947-70E740481C1C}">
                <a14:useLocalDpi xmlns:a14="http://schemas.microsoft.com/office/drawing/2010/main"/>
              </a:ext>
            </a:extLst>
          </a:blip>
          <a:srcRect l="36232" b="19372"/>
          <a:stretch/>
        </p:blipFill>
        <p:spPr bwMode="auto">
          <a:xfrm>
            <a:off x="1958246" y="4497961"/>
            <a:ext cx="1585289" cy="200444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51F7D96C-3DF9-4F62-B5A2-4E9DB3235AD4}"/>
              </a:ext>
            </a:extLst>
          </p:cNvPr>
          <p:cNvSpPr txBox="1"/>
          <p:nvPr>
            <p:custDataLst>
              <p:tags r:id="rId9"/>
            </p:custDataLst>
          </p:nvPr>
        </p:nvSpPr>
        <p:spPr>
          <a:xfrm>
            <a:off x="4309755" y="6204057"/>
            <a:ext cx="1141659" cy="338554"/>
          </a:xfrm>
          <a:prstGeom prst="rect">
            <a:avLst/>
          </a:prstGeom>
          <a:noFill/>
        </p:spPr>
        <p:txBody>
          <a:bodyPr wrap="none" rtlCol="0">
            <a:spAutoFit/>
          </a:bodyPr>
          <a:lstStyle/>
          <a:p>
            <a:r>
              <a:rPr lang="en-CA" sz="1600" dirty="0">
                <a:latin typeface="Univers Condensed Light" panose="020B0306020202040204" pitchFamily="34" charset="0"/>
              </a:rPr>
              <a:t>Images CMQ</a:t>
            </a:r>
            <a:endParaRPr lang="fr-CA" sz="1600" dirty="0">
              <a:latin typeface="Univers Condensed Light" panose="020B0306020202040204" pitchFamily="34" charset="0"/>
            </a:endParaRPr>
          </a:p>
        </p:txBody>
      </p:sp>
      <p:sp>
        <p:nvSpPr>
          <p:cNvPr id="12" name="Espace réservé du pied de page 2"/>
          <p:cNvSpPr>
            <a:spLocks noGrp="1"/>
          </p:cNvSpPr>
          <p:nvPr>
            <p:ph type="ftr" sz="quarter" idx="11"/>
            <p:custDataLst>
              <p:tags r:id="rId10"/>
            </p:custDataLst>
          </p:nvPr>
        </p:nvSpPr>
        <p:spPr>
          <a:xfrm>
            <a:off x="4038600" y="6356350"/>
            <a:ext cx="4114800" cy="365125"/>
          </a:xfrm>
        </p:spPr>
        <p:txBody>
          <a:bodyPr/>
          <a:lstStyle/>
          <a:p>
            <a:r>
              <a:rPr lang="fr-FR" dirty="0"/>
              <a:t>ALU-COMPÉTENCES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type="body" idx="1"/>
            <p:custDataLst>
              <p:tags r:id="rId1"/>
            </p:custDataLst>
          </p:nvPr>
        </p:nvSpPr>
        <p:spPr>
          <a:xfrm>
            <a:off x="839788" y="1229055"/>
            <a:ext cx="10513982" cy="4041258"/>
          </a:xfrm>
        </p:spPr>
        <p:txBody>
          <a:bodyPr>
            <a:noAutofit/>
          </a:bodyPr>
          <a:lstStyle/>
          <a:p>
            <a:r>
              <a:rPr lang="fr-FR" sz="2400" dirty="0"/>
              <a:t>Ils ont une bonne tenue en atmosphère humide ou marine.</a:t>
            </a:r>
            <a:r>
              <a:rPr lang="fr-CA" sz="2400" dirty="0"/>
              <a:t> </a:t>
            </a:r>
          </a:p>
          <a:p>
            <a:r>
              <a:rPr lang="fr-CA" sz="2400" dirty="0"/>
              <a:t>En épaisseur faible, ils sont utilisés pour l’industrie alimentaire.</a:t>
            </a:r>
          </a:p>
          <a:p>
            <a:r>
              <a:rPr lang="fr-CA" sz="2400" dirty="0"/>
              <a:t>En épaisseurs fortes, ils peuvent servir pour des panneaux dans les constructions mécanosoudées</a:t>
            </a:r>
          </a:p>
          <a:p>
            <a:r>
              <a:rPr lang="fr-CA" sz="2400" dirty="0"/>
              <a:t>On s’en sert, après placage par laminage, pour protéger des alliages d’aluminium sensibles à la corrosion (appellation </a:t>
            </a:r>
            <a:r>
              <a:rPr lang="fr-CA" sz="2400" dirty="0" err="1"/>
              <a:t>Alclad</a:t>
            </a:r>
            <a:r>
              <a:rPr lang="fr-CA" sz="2400" dirty="0"/>
              <a:t>).</a:t>
            </a:r>
          </a:p>
          <a:p>
            <a:r>
              <a:rPr lang="fr-CA" sz="2400" dirty="0"/>
              <a:t>Ils ont une b</a:t>
            </a:r>
            <a:r>
              <a:rPr lang="fr-FR" sz="2400" dirty="0" err="1"/>
              <a:t>onne</a:t>
            </a:r>
            <a:r>
              <a:rPr lang="fr-FR" sz="2400" dirty="0"/>
              <a:t> conductivité électrique.</a:t>
            </a:r>
          </a:p>
          <a:p>
            <a:pPr lvl="2"/>
            <a:r>
              <a:rPr lang="fr-FR" sz="2400" b="0" dirty="0">
                <a:solidFill>
                  <a:schemeClr val="bg1"/>
                </a:solidFill>
              </a:rPr>
              <a:t>Câbles nus aériens (alliage 1350). </a:t>
            </a:r>
          </a:p>
          <a:p>
            <a:r>
              <a:rPr lang="fr-FR" sz="2400" dirty="0"/>
              <a:t>Ils ont une excellente tenue aux très basses températures.</a:t>
            </a:r>
            <a:endParaRPr lang="fr-FR" dirty="0"/>
          </a:p>
          <a:p>
            <a:endParaRPr lang="fr-FR" dirty="0"/>
          </a:p>
          <a:p>
            <a:endParaRPr lang="fr-CA" dirty="0"/>
          </a:p>
        </p:txBody>
      </p:sp>
      <p:sp>
        <p:nvSpPr>
          <p:cNvPr id="117762" name="Espace réservé du numéro de diapositive 1"/>
          <p:cNvSpPr>
            <a:spLocks noGrp="1"/>
          </p:cNvSpPr>
          <p:nvPr>
            <p:ph type="sldNum" sz="quarter" idx="12"/>
            <p:custDataLst>
              <p:tags r:id="rId2"/>
            </p:custDataLst>
          </p:nvPr>
        </p:nvSpPr>
        <p:spPr/>
        <p:txBody>
          <a:bodyPr/>
          <a:lstStyle/>
          <a:p>
            <a:fld id="{49E0D83E-BE70-41AF-A1B3-14823A2E112E}" type="slidenum">
              <a:rPr lang="fr-CA" smtClean="0"/>
              <a:pPr/>
              <a:t>29</a:t>
            </a:fld>
            <a:endParaRPr lang="fr-CA"/>
          </a:p>
        </p:txBody>
      </p:sp>
      <p:sp>
        <p:nvSpPr>
          <p:cNvPr id="5" name="Titre 4"/>
          <p:cNvSpPr>
            <a:spLocks noGrp="1"/>
          </p:cNvSpPr>
          <p:nvPr>
            <p:ph type="title"/>
            <p:custDataLst>
              <p:tags r:id="rId3"/>
            </p:custDataLst>
          </p:nvPr>
        </p:nvSpPr>
        <p:spPr/>
        <p:txBody>
          <a:bodyPr/>
          <a:lstStyle/>
          <a:p>
            <a:r>
              <a:rPr lang="fr-CA" sz="3600" dirty="0">
                <a:solidFill>
                  <a:schemeClr val="accent1">
                    <a:lumMod val="75000"/>
                  </a:schemeClr>
                </a:solidFill>
              </a:rPr>
              <a:t>Aluminium série 1000 (Sans durcissement structural)</a:t>
            </a:r>
          </a:p>
        </p:txBody>
      </p:sp>
      <p:sp>
        <p:nvSpPr>
          <p:cNvPr id="10" name="ZoneTexte 9">
            <a:extLst>
              <a:ext uri="{FF2B5EF4-FFF2-40B4-BE49-F238E27FC236}">
                <a16:creationId xmlns:a16="http://schemas.microsoft.com/office/drawing/2014/main" id="{211F164C-253E-4BBD-BF66-31B3F2BDACBA}"/>
              </a:ext>
            </a:extLst>
          </p:cNvPr>
          <p:cNvSpPr txBox="1"/>
          <p:nvPr>
            <p:custDataLst>
              <p:tags r:id="rId4"/>
            </p:custDataLst>
          </p:nvPr>
        </p:nvSpPr>
        <p:spPr>
          <a:xfrm>
            <a:off x="5696655" y="5618612"/>
            <a:ext cx="6093500" cy="523220"/>
          </a:xfrm>
          <a:prstGeom prst="rect">
            <a:avLst/>
          </a:prstGeom>
          <a:noFill/>
        </p:spPr>
        <p:txBody>
          <a:bodyPr wrap="square">
            <a:spAutoFit/>
          </a:bodyPr>
          <a:lstStyle/>
          <a:p>
            <a:r>
              <a:rPr lang="en-US" sz="1400" dirty="0">
                <a:solidFill>
                  <a:schemeClr val="bg1"/>
                </a:solidFill>
              </a:rPr>
              <a:t>Dave Bryant, CC BY-SA 3.0 &lt;https://creativecommons.org/licenses/by-sa/3.0&gt;, via Wikimedia Commons</a:t>
            </a:r>
            <a:endParaRPr lang="fr-CA" sz="1400" dirty="0">
              <a:solidFill>
                <a:schemeClr val="bg1"/>
              </a:solidFill>
            </a:endParaRPr>
          </a:p>
        </p:txBody>
      </p:sp>
      <p:sp>
        <p:nvSpPr>
          <p:cNvPr id="12" name="ZoneTexte 11">
            <a:extLst>
              <a:ext uri="{FF2B5EF4-FFF2-40B4-BE49-F238E27FC236}">
                <a16:creationId xmlns:a16="http://schemas.microsoft.com/office/drawing/2014/main" id="{F616F434-982C-4A9A-BBE3-8984935FD1AA}"/>
              </a:ext>
            </a:extLst>
          </p:cNvPr>
          <p:cNvSpPr txBox="1"/>
          <p:nvPr>
            <p:custDataLst>
              <p:tags r:id="rId5"/>
            </p:custDataLst>
          </p:nvPr>
        </p:nvSpPr>
        <p:spPr>
          <a:xfrm>
            <a:off x="8412" y="6604414"/>
            <a:ext cx="6093500" cy="276999"/>
          </a:xfrm>
          <a:prstGeom prst="rect">
            <a:avLst/>
          </a:prstGeom>
          <a:noFill/>
        </p:spPr>
        <p:txBody>
          <a:bodyPr wrap="square">
            <a:spAutoFit/>
          </a:bodyPr>
          <a:lstStyle/>
          <a:p>
            <a:r>
              <a:rPr lang="fr-CA" sz="1200" i="1" dirty="0">
                <a:latin typeface="Univers Condensed Light" panose="020B0306020202040204"/>
              </a:rPr>
              <a:t>https://upload.wikimedia.org/wikipedia/commons/3/33/ACSR_and_ACCC.JPG</a:t>
            </a:r>
          </a:p>
        </p:txBody>
      </p:sp>
      <p:sp>
        <p:nvSpPr>
          <p:cNvPr id="2" name="ZoneTexte 1">
            <a:extLst>
              <a:ext uri="{FF2B5EF4-FFF2-40B4-BE49-F238E27FC236}">
                <a16:creationId xmlns:a16="http://schemas.microsoft.com/office/drawing/2014/main" id="{A86534EC-4406-4A5D-8E55-A9F752C48318}"/>
              </a:ext>
            </a:extLst>
          </p:cNvPr>
          <p:cNvSpPr txBox="1"/>
          <p:nvPr>
            <p:custDataLst>
              <p:tags r:id="rId6"/>
            </p:custDataLst>
          </p:nvPr>
        </p:nvSpPr>
        <p:spPr>
          <a:xfrm>
            <a:off x="6101912" y="5353089"/>
            <a:ext cx="2496551" cy="369332"/>
          </a:xfrm>
          <a:prstGeom prst="rect">
            <a:avLst/>
          </a:prstGeom>
          <a:solidFill>
            <a:schemeClr val="accent1">
              <a:lumMod val="20000"/>
              <a:lumOff val="80000"/>
            </a:schemeClr>
          </a:solidFill>
          <a:ln>
            <a:noFill/>
          </a:ln>
        </p:spPr>
        <p:txBody>
          <a:bodyPr wrap="square" rtlCol="0">
            <a:spAutoFit/>
          </a:bodyPr>
          <a:lstStyle/>
          <a:p>
            <a:r>
              <a:rPr lang="fr-CA" dirty="0">
                <a:latin typeface="Univers Condensed Light" panose="020B0306020202040204" pitchFamily="34" charset="0"/>
              </a:rPr>
              <a:t>Fil conducteurs aériens</a:t>
            </a:r>
          </a:p>
        </p:txBody>
      </p:sp>
      <p:sp>
        <p:nvSpPr>
          <p:cNvPr id="11" name="ZoneTexte 10">
            <a:extLst>
              <a:ext uri="{FF2B5EF4-FFF2-40B4-BE49-F238E27FC236}">
                <a16:creationId xmlns:a16="http://schemas.microsoft.com/office/drawing/2014/main" id="{9E043D88-5489-4548-AA5E-1BD5A445C840}"/>
              </a:ext>
            </a:extLst>
          </p:cNvPr>
          <p:cNvSpPr txBox="1"/>
          <p:nvPr>
            <p:custDataLst>
              <p:tags r:id="rId7"/>
            </p:custDataLst>
          </p:nvPr>
        </p:nvSpPr>
        <p:spPr>
          <a:xfrm>
            <a:off x="8684" y="6400412"/>
            <a:ext cx="6093228" cy="276999"/>
          </a:xfrm>
          <a:prstGeom prst="rect">
            <a:avLst/>
          </a:prstGeom>
          <a:noFill/>
        </p:spPr>
        <p:txBody>
          <a:bodyPr wrap="square">
            <a:spAutoFit/>
          </a:bodyPr>
          <a:lstStyle/>
          <a:p>
            <a:r>
              <a:rPr lang="en-US" sz="1200" i="1" dirty="0">
                <a:latin typeface="Univers Condensed Light" panose="020B0306020202040204"/>
              </a:rPr>
              <a:t>Dave Bryant, CC BY-SA 3.0 &lt;https://creativecommons.org/licenses/by-sa/3.0&gt;, via Wikimedia Commons</a:t>
            </a:r>
            <a:endParaRPr lang="fr-CA" sz="1200" i="1" dirty="0">
              <a:latin typeface="Univers Condensed Light" panose="020B0306020202040204"/>
            </a:endParaRPr>
          </a:p>
        </p:txBody>
      </p:sp>
      <p:pic>
        <p:nvPicPr>
          <p:cNvPr id="3074" name="Picture 2">
            <a:extLst>
              <a:ext uri="{FF2B5EF4-FFF2-40B4-BE49-F238E27FC236}">
                <a16:creationId xmlns:a16="http://schemas.microsoft.com/office/drawing/2014/main" id="{FD580A3A-972D-4F39-A1EE-072A87338418}"/>
              </a:ext>
            </a:extLst>
          </p:cNvPr>
          <p:cNvPicPr>
            <a:picLocks noChangeAspect="1" noChangeArrowheads="1"/>
          </p:cNvPicPr>
          <p:nvPr>
            <p:custDataLst>
              <p:tags r:id="rId8"/>
            </p:custDataLst>
          </p:nvPr>
        </p:nvPicPr>
        <p:blipFill rotWithShape="1">
          <a:blip r:embed="rId12">
            <a:extLst>
              <a:ext uri="{28A0092B-C50C-407E-A947-70E740481C1C}">
                <a14:useLocalDpi xmlns:a14="http://schemas.microsoft.com/office/drawing/2010/main"/>
              </a:ext>
            </a:extLst>
          </a:blip>
          <a:srcRect t="15394" r="57172" b="7069"/>
          <a:stretch/>
        </p:blipFill>
        <p:spPr bwMode="auto">
          <a:xfrm>
            <a:off x="8275062" y="3403027"/>
            <a:ext cx="1741175" cy="252428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3" name="Espace réservé du pied de page 2"/>
          <p:cNvSpPr>
            <a:spLocks noGrp="1"/>
          </p:cNvSpPr>
          <p:nvPr>
            <p:ph type="ftr" sz="quarter" idx="11"/>
            <p:custDataLst>
              <p:tags r:id="rId9"/>
            </p:custDataLst>
          </p:nvPr>
        </p:nvSpPr>
        <p:spPr>
          <a:xfrm>
            <a:off x="6138096" y="6421851"/>
            <a:ext cx="4114800" cy="365125"/>
          </a:xfrm>
        </p:spPr>
        <p:txBody>
          <a:bodyPr/>
          <a:lstStyle/>
          <a:p>
            <a:r>
              <a:rPr lang="fr-FR" dirty="0"/>
              <a:t>ALU-COMPÉTENCES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tint val="75000"/>
                  </a:srgbClr>
                </a:solidFill>
                <a:effectLst/>
                <a:uLnTx/>
                <a:uFillTx/>
                <a:latin typeface="Univers Condensed Light" panose="020B0306020202040204" pitchFamily="34" charset="0"/>
                <a:ea typeface="+mn-ea"/>
                <a:cs typeface="+mn-cs"/>
              </a:rPr>
              <a:t>ALU-COMPÉTENCES</a:t>
            </a:r>
          </a:p>
        </p:txBody>
      </p:sp>
      <p:sp>
        <p:nvSpPr>
          <p:cNvPr id="3" name="Espace réservé du numéro de diapositive 2"/>
          <p:cNvSpPr>
            <a:spLocks noGrp="1"/>
          </p:cNvSpPr>
          <p:nvPr>
            <p:ph type="sldNum" sz="quarter" idx="12"/>
            <p:custDataLst>
              <p:tags r:id="rId2"/>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63C5F-247B-BE4F-ACBC-7BDD67617F3E}" type="slidenum">
              <a:rPr kumimoji="0" lang="fr-FR" sz="1200" b="0" i="0" u="none" strike="noStrike" kern="1200" cap="none" spc="0" normalizeH="0" baseline="0" noProof="0" smtClean="0">
                <a:ln>
                  <a:noFill/>
                </a:ln>
                <a:solidFill>
                  <a:srgbClr val="ED7D31"/>
                </a:solidFill>
                <a:effectLst/>
                <a:uLnTx/>
                <a:uFillTx/>
                <a:latin typeface="Univers Condensed Light" panose="020B0306020202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srgbClr val="ED7D31"/>
              </a:solidFill>
              <a:effectLst/>
              <a:uLnTx/>
              <a:uFillTx/>
              <a:latin typeface="Univers Condensed Light" panose="020B0306020202040204" pitchFamily="34" charset="0"/>
              <a:ea typeface="+mn-ea"/>
              <a:cs typeface="+mn-cs"/>
            </a:endParaRPr>
          </a:p>
        </p:txBody>
      </p:sp>
      <p:sp>
        <p:nvSpPr>
          <p:cNvPr id="5" name="Titre 4"/>
          <p:cNvSpPr>
            <a:spLocks noGrp="1"/>
          </p:cNvSpPr>
          <p:nvPr>
            <p:ph type="title"/>
            <p:custDataLst>
              <p:tags r:id="rId3"/>
            </p:custDataLst>
          </p:nvPr>
        </p:nvSpPr>
        <p:spPr/>
        <p:txBody>
          <a:bodyPr/>
          <a:lstStyle/>
          <a:p>
            <a:r>
              <a:rPr lang="fr-CA" dirty="0"/>
              <a:t>Plan</a:t>
            </a:r>
          </a:p>
        </p:txBody>
      </p:sp>
      <p:grpSp>
        <p:nvGrpSpPr>
          <p:cNvPr id="8" name="Groupe 7">
            <a:extLst>
              <a:ext uri="{FF2B5EF4-FFF2-40B4-BE49-F238E27FC236}">
                <a16:creationId xmlns:a16="http://schemas.microsoft.com/office/drawing/2014/main" id="{5C6C3496-DAFA-41CE-AF11-EA5823CB26B0}"/>
              </a:ext>
            </a:extLst>
          </p:cNvPr>
          <p:cNvGrpSpPr/>
          <p:nvPr>
            <p:custDataLst>
              <p:tags r:id="rId4"/>
            </p:custDataLst>
          </p:nvPr>
        </p:nvGrpSpPr>
        <p:grpSpPr>
          <a:xfrm>
            <a:off x="423078" y="1202313"/>
            <a:ext cx="11341291" cy="4855226"/>
            <a:chOff x="0" y="1109346"/>
            <a:chExt cx="9076888" cy="4855226"/>
          </a:xfrm>
        </p:grpSpPr>
        <p:sp>
          <p:nvSpPr>
            <p:cNvPr id="6" name="Rectangle 5">
              <a:extLst>
                <a:ext uri="{FF2B5EF4-FFF2-40B4-BE49-F238E27FC236}">
                  <a16:creationId xmlns:a16="http://schemas.microsoft.com/office/drawing/2014/main" id="{C5BE3FBD-7D2C-43BA-9B06-5A42E9235AF3}"/>
                </a:ext>
              </a:extLst>
            </p:cNvPr>
            <p:cNvSpPr/>
            <p:nvPr/>
          </p:nvSpPr>
          <p:spPr>
            <a:xfrm>
              <a:off x="0" y="1440494"/>
              <a:ext cx="9076888" cy="4524078"/>
            </a:xfrm>
            <a:prstGeom prst="rect">
              <a:avLst/>
            </a:prstGeom>
            <a:solidFill>
              <a:srgbClr val="D9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riangle 18">
              <a:extLst>
                <a:ext uri="{FF2B5EF4-FFF2-40B4-BE49-F238E27FC236}">
                  <a16:creationId xmlns:a16="http://schemas.microsoft.com/office/drawing/2014/main" id="{C06E4AEF-DE95-427D-846E-6DC17DE398D0}"/>
                </a:ext>
              </a:extLst>
            </p:cNvPr>
            <p:cNvSpPr/>
            <p:nvPr/>
          </p:nvSpPr>
          <p:spPr>
            <a:xfrm rot="10800000">
              <a:off x="7724759" y="1109346"/>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 name="Espace réservé du texte 3"/>
          <p:cNvSpPr>
            <a:spLocks noGrp="1"/>
          </p:cNvSpPr>
          <p:nvPr>
            <p:ph type="body" idx="1"/>
            <p:custDataLst>
              <p:tags r:id="rId5"/>
            </p:custDataLst>
          </p:nvPr>
        </p:nvSpPr>
        <p:spPr>
          <a:xfrm>
            <a:off x="691819" y="2031111"/>
            <a:ext cx="9176449" cy="4665913"/>
          </a:xfrm>
        </p:spPr>
        <p:txBody>
          <a:bodyPr>
            <a:normAutofit/>
          </a:bodyPr>
          <a:lstStyle/>
          <a:p>
            <a:pPr marL="457200" indent="-457200">
              <a:buFont typeface="Arial" panose="020B0604020202020204" pitchFamily="34" charset="0"/>
              <a:buChar char="•"/>
            </a:pPr>
            <a:r>
              <a:rPr lang="fr-CA" sz="2800" dirty="0">
                <a:effectLst/>
                <a:ea typeface="Calibri" panose="020F0502020204030204" pitchFamily="34" charset="0"/>
              </a:rPr>
              <a:t>Métallurgie physique </a:t>
            </a:r>
          </a:p>
          <a:p>
            <a:pPr marL="457200" indent="-457200">
              <a:buFont typeface="Arial" panose="020B0604020202020204" pitchFamily="34" charset="0"/>
              <a:buChar char="•"/>
            </a:pPr>
            <a:r>
              <a:rPr lang="fr-CA" sz="2800" dirty="0">
                <a:effectLst/>
                <a:ea typeface="Calibri" panose="020F0502020204030204" pitchFamily="34" charset="0"/>
              </a:rPr>
              <a:t>Principaux alliages ouvrés </a:t>
            </a:r>
            <a:r>
              <a:rPr lang="fr-CA" sz="2800" dirty="0">
                <a:ea typeface="Calibri" panose="020F0502020204030204" pitchFamily="34" charset="0"/>
              </a:rPr>
              <a:t>ne pouvant durcir par</a:t>
            </a:r>
            <a:r>
              <a:rPr lang="fr-CA" sz="2800" dirty="0">
                <a:effectLst/>
                <a:ea typeface="Calibri" panose="020F0502020204030204" pitchFamily="34" charset="0"/>
              </a:rPr>
              <a:t> traitement thermique</a:t>
            </a:r>
          </a:p>
          <a:p>
            <a:pPr marL="457200" indent="-457200">
              <a:buFont typeface="Arial" panose="020B0604020202020204" pitchFamily="34" charset="0"/>
              <a:buChar char="•"/>
            </a:pPr>
            <a:r>
              <a:rPr lang="fr-CA" sz="2800" dirty="0">
                <a:effectLst/>
                <a:ea typeface="Calibri" panose="020F0502020204030204" pitchFamily="34" charset="0"/>
              </a:rPr>
              <a:t>Alliages pouvant durcir par traitement thermique de durcissement structural</a:t>
            </a:r>
          </a:p>
          <a:p>
            <a:pPr marL="457200" indent="-457200">
              <a:buFont typeface="Arial" panose="020B0604020202020204" pitchFamily="34" charset="0"/>
              <a:buChar char="•"/>
            </a:pPr>
            <a:r>
              <a:rPr lang="fr-CA" sz="2800" dirty="0"/>
              <a:t>Procédés de mise en forme mécanique</a:t>
            </a:r>
            <a:r>
              <a:rPr lang="fr-CA" sz="2800" dirty="0">
                <a:effectLst/>
                <a:ea typeface="Calibri" panose="020F0502020204030204" pitchFamily="34" charset="0"/>
              </a:rPr>
              <a:t>	</a:t>
            </a:r>
          </a:p>
          <a:p>
            <a:pPr marL="457200" indent="-457200">
              <a:buFont typeface="Arial" panose="020B0604020202020204" pitchFamily="34" charset="0"/>
              <a:buChar char="•"/>
            </a:pPr>
            <a:r>
              <a:rPr lang="fr-CA" sz="2800" dirty="0">
                <a:ea typeface="Calibri" panose="020F0502020204030204" pitchFamily="34" charset="0"/>
              </a:rPr>
              <a:t>Soudage</a:t>
            </a:r>
            <a:endParaRPr lang="fr-CA" sz="2800" dirty="0">
              <a:effectLst/>
              <a:ea typeface="Calibri" panose="020F0502020204030204" pitchFamily="34" charset="0"/>
            </a:endParaRPr>
          </a:p>
          <a:p>
            <a:pPr marL="457200" indent="-457200">
              <a:buFont typeface="Arial" panose="020B0604020202020204" pitchFamily="34" charset="0"/>
              <a:buChar char="•"/>
            </a:pPr>
            <a:r>
              <a:rPr lang="fr-CA" sz="2800" dirty="0">
                <a:effectLst/>
                <a:ea typeface="Calibri" panose="020F0502020204030204" pitchFamily="34" charset="0"/>
              </a:rPr>
              <a:t>Traitements de surface</a:t>
            </a:r>
          </a:p>
        </p:txBody>
      </p:sp>
    </p:spTree>
    <p:extLst>
      <p:ext uri="{BB962C8B-B14F-4D97-AF65-F5344CB8AC3E}">
        <p14:creationId xmlns:p14="http://schemas.microsoft.com/office/powerpoint/2010/main" val="50564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5"/>
          <p:cNvSpPr>
            <a:spLocks noGrp="1"/>
          </p:cNvSpPr>
          <p:nvPr>
            <p:ph sz="half" idx="1"/>
            <p:custDataLst>
              <p:tags r:id="rId1"/>
            </p:custDataLst>
          </p:nvPr>
        </p:nvSpPr>
        <p:spPr>
          <a:xfrm>
            <a:off x="839788" y="1312043"/>
            <a:ext cx="10513982" cy="4248150"/>
          </a:xfrm>
        </p:spPr>
        <p:txBody>
          <a:bodyPr/>
          <a:lstStyle/>
          <a:p>
            <a:r>
              <a:rPr lang="fr-FR" sz="2400" dirty="0"/>
              <a:t>Série 3000  Al - Mn (dissolution Mn 1,8 % max). </a:t>
            </a:r>
          </a:p>
          <a:p>
            <a:pPr lvl="1"/>
            <a:r>
              <a:rPr lang="fr-FR" b="0" dirty="0">
                <a:solidFill>
                  <a:schemeClr val="tx1"/>
                </a:solidFill>
              </a:rPr>
              <a:t>Résistance mécanique 110 à 285 MPa obtenue par travail à froid.</a:t>
            </a:r>
          </a:p>
          <a:p>
            <a:pPr lvl="1"/>
            <a:r>
              <a:rPr lang="fr-FR" b="0" dirty="0">
                <a:solidFill>
                  <a:schemeClr val="tx1"/>
                </a:solidFill>
              </a:rPr>
              <a:t>Se prêtent aisément à la mise en forme.</a:t>
            </a:r>
          </a:p>
          <a:p>
            <a:r>
              <a:rPr lang="fr-FR" sz="2400" dirty="0"/>
              <a:t>Remplacent toujours Al série 1000 lorsqu’il est requis d’obtenir des propriétés mécaniques supérieures et des formes complexes à partir de la tôle.</a:t>
            </a:r>
          </a:p>
          <a:p>
            <a:pPr lvl="1"/>
            <a:r>
              <a:rPr lang="fr-CA" b="0" dirty="0">
                <a:solidFill>
                  <a:schemeClr val="tx1"/>
                </a:solidFill>
              </a:rPr>
              <a:t>3003  assiettes à tarte et pizza, ustensiles, gouttières et déclin de maison, ailettes de radiateur pour automobile.</a:t>
            </a:r>
          </a:p>
          <a:p>
            <a:pPr lvl="1"/>
            <a:r>
              <a:rPr lang="fr-FR" b="0" dirty="0">
                <a:solidFill>
                  <a:schemeClr val="tx1"/>
                </a:solidFill>
              </a:rPr>
              <a:t>3004 corps de canette d’aluminium.</a:t>
            </a:r>
          </a:p>
          <a:p>
            <a:pPr lvl="1"/>
            <a:r>
              <a:rPr lang="fr-FR" b="0" dirty="0">
                <a:solidFill>
                  <a:schemeClr val="tx1"/>
                </a:solidFill>
              </a:rPr>
              <a:t>3105 bouchons de bouteille, déclin résidentiel.</a:t>
            </a:r>
          </a:p>
          <a:p>
            <a:endParaRPr lang="fr-CA" dirty="0"/>
          </a:p>
        </p:txBody>
      </p:sp>
      <p:sp>
        <p:nvSpPr>
          <p:cNvPr id="11" name="ZoneTexte 10">
            <a:extLst>
              <a:ext uri="{FF2B5EF4-FFF2-40B4-BE49-F238E27FC236}">
                <a16:creationId xmlns:a16="http://schemas.microsoft.com/office/drawing/2014/main" id="{D342A2A7-F330-4B5F-ACB1-6BDF41A7A01F}"/>
              </a:ext>
            </a:extLst>
          </p:cNvPr>
          <p:cNvSpPr txBox="1"/>
          <p:nvPr>
            <p:custDataLst>
              <p:tags r:id="rId2"/>
            </p:custDataLst>
          </p:nvPr>
        </p:nvSpPr>
        <p:spPr>
          <a:xfrm>
            <a:off x="3747655" y="6058962"/>
            <a:ext cx="4698248" cy="646331"/>
          </a:xfrm>
          <a:prstGeom prst="rect">
            <a:avLst/>
          </a:prstGeom>
          <a:solidFill>
            <a:schemeClr val="accent1">
              <a:lumMod val="20000"/>
              <a:lumOff val="80000"/>
            </a:schemeClr>
          </a:solidFill>
        </p:spPr>
        <p:txBody>
          <a:bodyPr wrap="square" rtlCol="0">
            <a:spAutoFit/>
          </a:bodyPr>
          <a:lstStyle/>
          <a:p>
            <a:pPr algn="r"/>
            <a:r>
              <a:rPr lang="fr-CA" dirty="0">
                <a:latin typeface="Univers Condensed Light" panose="020B0306020202040204" pitchFamily="34" charset="0"/>
              </a:rPr>
              <a:t>Plaque gaufrée en 3003 H22 pour usage léger aussi disponible en 6061 T6 pour usage intensif</a:t>
            </a:r>
          </a:p>
        </p:txBody>
      </p:sp>
      <p:sp>
        <p:nvSpPr>
          <p:cNvPr id="7" name="ZoneTexte 6">
            <a:extLst>
              <a:ext uri="{FF2B5EF4-FFF2-40B4-BE49-F238E27FC236}">
                <a16:creationId xmlns:a16="http://schemas.microsoft.com/office/drawing/2014/main" id="{82589899-276E-45CE-B3E9-71CD15B4A6F6}"/>
              </a:ext>
            </a:extLst>
          </p:cNvPr>
          <p:cNvSpPr txBox="1"/>
          <p:nvPr>
            <p:custDataLst>
              <p:tags r:id="rId3"/>
            </p:custDataLst>
          </p:nvPr>
        </p:nvSpPr>
        <p:spPr>
          <a:xfrm>
            <a:off x="5722857" y="3702699"/>
            <a:ext cx="3852472" cy="369332"/>
          </a:xfrm>
          <a:prstGeom prst="rect">
            <a:avLst/>
          </a:prstGeom>
          <a:solidFill>
            <a:schemeClr val="accent1">
              <a:lumMod val="20000"/>
              <a:lumOff val="80000"/>
            </a:schemeClr>
          </a:solidFill>
        </p:spPr>
        <p:txBody>
          <a:bodyPr wrap="square" rtlCol="0">
            <a:spAutoFit/>
          </a:bodyPr>
          <a:lstStyle/>
          <a:p>
            <a:r>
              <a:rPr lang="fr-CA" dirty="0">
                <a:latin typeface="Univers Condensed Light" panose="020B0306020202040204" pitchFamily="34" charset="0"/>
              </a:rPr>
              <a:t>Déclin, gouttières et soffite</a:t>
            </a:r>
          </a:p>
        </p:txBody>
      </p:sp>
      <p:sp>
        <p:nvSpPr>
          <p:cNvPr id="120834" name="Espace réservé du numéro de diapositive 1"/>
          <p:cNvSpPr>
            <a:spLocks noGrp="1"/>
          </p:cNvSpPr>
          <p:nvPr>
            <p:ph type="sldNum" sz="quarter" idx="12"/>
            <p:custDataLst>
              <p:tags r:id="rId4"/>
            </p:custDataLst>
          </p:nvPr>
        </p:nvSpPr>
        <p:spPr/>
        <p:txBody>
          <a:bodyPr/>
          <a:lstStyle/>
          <a:p>
            <a:fld id="{7BF640C3-4FD5-4C60-99EA-193FBD163BB5}" type="slidenum">
              <a:rPr lang="fr-CA" smtClean="0"/>
              <a:pPr/>
              <a:t>30</a:t>
            </a:fld>
            <a:endParaRPr lang="fr-CA" dirty="0"/>
          </a:p>
        </p:txBody>
      </p:sp>
      <p:sp>
        <p:nvSpPr>
          <p:cNvPr id="5" name="Titre 4"/>
          <p:cNvSpPr>
            <a:spLocks noGrp="1"/>
          </p:cNvSpPr>
          <p:nvPr>
            <p:ph type="title"/>
            <p:custDataLst>
              <p:tags r:id="rId5"/>
            </p:custDataLst>
          </p:nvPr>
        </p:nvSpPr>
        <p:spPr>
          <a:xfrm>
            <a:off x="838200" y="454576"/>
            <a:ext cx="9821449" cy="926926"/>
          </a:xfrm>
        </p:spPr>
        <p:txBody>
          <a:bodyPr/>
          <a:lstStyle/>
          <a:p>
            <a:r>
              <a:rPr lang="fr-CA" sz="3600" dirty="0">
                <a:solidFill>
                  <a:schemeClr val="accent1">
                    <a:lumMod val="75000"/>
                  </a:schemeClr>
                </a:solidFill>
              </a:rPr>
              <a:t>Aluminium série 3000 (Sans durcissement structural)</a:t>
            </a:r>
          </a:p>
        </p:txBody>
      </p:sp>
      <p:sp>
        <p:nvSpPr>
          <p:cNvPr id="8" name="Rectangle 2"/>
          <p:cNvSpPr>
            <a:spLocks noChangeArrowheads="1"/>
          </p:cNvSpPr>
          <p:nvPr>
            <p:custDataLst>
              <p:tags r:id="rId6"/>
            </p:custDataLst>
          </p:nvPr>
        </p:nvSpPr>
        <p:spPr bwMode="auto">
          <a:xfrm>
            <a:off x="2495600" y="2276872"/>
            <a:ext cx="7345362" cy="4248150"/>
          </a:xfrm>
          <a:prstGeom prst="rect">
            <a:avLst/>
          </a:prstGeom>
          <a:noFill/>
          <a:ln w="9525">
            <a:noFill/>
            <a:miter lim="800000"/>
            <a:headEnd/>
            <a:tailEnd/>
          </a:ln>
        </p:spPr>
        <p:txBody>
          <a:bodyPr/>
          <a:lstStyle/>
          <a:p>
            <a:pPr marL="342900" indent="-342900">
              <a:lnSpc>
                <a:spcPct val="140000"/>
              </a:lnSpc>
              <a:spcBef>
                <a:spcPct val="20000"/>
              </a:spcBef>
              <a:buClr>
                <a:srgbClr val="6A9432"/>
              </a:buClr>
              <a:buFont typeface="Wingdings" pitchFamily="2" charset="2"/>
              <a:buChar char="Ø"/>
              <a:tabLst>
                <a:tab pos="1430338" algn="l"/>
              </a:tabLst>
            </a:pPr>
            <a:endParaRPr lang="fr-FR" dirty="0">
              <a:solidFill>
                <a:srgbClr val="000000"/>
              </a:solidFill>
            </a:endParaRPr>
          </a:p>
        </p:txBody>
      </p:sp>
      <p:pic>
        <p:nvPicPr>
          <p:cNvPr id="2061" name="906ED58B-8F4A-4750-BAA1-C40196D278B0" descr="IMG_0012.jpg">
            <a:extLst>
              <a:ext uri="{FF2B5EF4-FFF2-40B4-BE49-F238E27FC236}">
                <a16:creationId xmlns:a16="http://schemas.microsoft.com/office/drawing/2014/main" id="{136F4CAC-8D27-4B3A-A691-578F62928724}"/>
              </a:ext>
            </a:extLst>
          </p:cNvPr>
          <p:cNvPicPr>
            <a:picLocks noChangeAspect="1" noChangeArrowheads="1"/>
          </p:cNvPicPr>
          <p:nvPr>
            <p:custDataLst>
              <p:tags r:id="rId7"/>
            </p:custDataLst>
          </p:nvPr>
        </p:nvPicPr>
        <p:blipFill>
          <a:blip r:embed="rId12" cstate="email">
            <a:extLst>
              <a:ext uri="{28A0092B-C50C-407E-A947-70E740481C1C}">
                <a14:useLocalDpi xmlns:a14="http://schemas.microsoft.com/office/drawing/2010/main"/>
              </a:ext>
            </a:extLst>
          </a:blip>
          <a:srcRect/>
          <a:stretch>
            <a:fillRect/>
          </a:stretch>
        </p:blipFill>
        <p:spPr bwMode="auto">
          <a:xfrm>
            <a:off x="8435718" y="3633240"/>
            <a:ext cx="2838485" cy="212886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Coffre ou boîte de rangement en aluminium dans Ste-Julie, QC">
            <a:extLst>
              <a:ext uri="{FF2B5EF4-FFF2-40B4-BE49-F238E27FC236}">
                <a16:creationId xmlns:a16="http://schemas.microsoft.com/office/drawing/2014/main" id="{0406C023-CB7D-49F5-A6C1-C5BE98E5B206}"/>
              </a:ext>
            </a:extLst>
          </p:cNvPr>
          <p:cNvPicPr>
            <a:picLocks noChangeAspect="1" noChangeArrowheads="1"/>
          </p:cNvPicPr>
          <p:nvPr>
            <p:custDataLst>
              <p:tags r:id="rId8"/>
            </p:custDataLst>
          </p:nvPr>
        </p:nvPicPr>
        <p:blipFill rotWithShape="1">
          <a:blip r:embed="rId13">
            <a:extLst>
              <a:ext uri="{28A0092B-C50C-407E-A947-70E740481C1C}">
                <a14:useLocalDpi xmlns:a14="http://schemas.microsoft.com/office/drawing/2010/main"/>
              </a:ext>
            </a:extLst>
          </a:blip>
          <a:srcRect t="29546"/>
          <a:stretch/>
        </p:blipFill>
        <p:spPr bwMode="auto">
          <a:xfrm>
            <a:off x="1311648" y="4746603"/>
            <a:ext cx="2486025" cy="17515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356E9D33-1002-4350-8892-47582F653BFB}"/>
              </a:ext>
            </a:extLst>
          </p:cNvPr>
          <p:cNvSpPr txBox="1"/>
          <p:nvPr>
            <p:custDataLst>
              <p:tags r:id="rId9"/>
            </p:custDataLst>
          </p:nvPr>
        </p:nvSpPr>
        <p:spPr>
          <a:xfrm>
            <a:off x="8513847" y="5751279"/>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13" name="ZoneTexte 12">
            <a:extLst>
              <a:ext uri="{FF2B5EF4-FFF2-40B4-BE49-F238E27FC236}">
                <a16:creationId xmlns:a16="http://schemas.microsoft.com/office/drawing/2014/main" id="{863B851D-5F4B-4CE4-AC00-A89790C5E04A}"/>
              </a:ext>
            </a:extLst>
          </p:cNvPr>
          <p:cNvSpPr txBox="1"/>
          <p:nvPr>
            <p:custDataLst>
              <p:tags r:id="rId10"/>
            </p:custDataLst>
          </p:nvPr>
        </p:nvSpPr>
        <p:spPr>
          <a:xfrm>
            <a:off x="250139" y="6200358"/>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u numéro de diapositive 1"/>
          <p:cNvSpPr>
            <a:spLocks noGrp="1"/>
          </p:cNvSpPr>
          <p:nvPr>
            <p:ph type="sldNum" sz="quarter" idx="12"/>
            <p:custDataLst>
              <p:tags r:id="rId1"/>
            </p:custDataLst>
          </p:nvPr>
        </p:nvSpPr>
        <p:spPr/>
        <p:txBody>
          <a:bodyPr/>
          <a:lstStyle/>
          <a:p>
            <a:fld id="{8D5B7773-8FCD-4FDA-876A-FC29FFD59A61}" type="slidenum">
              <a:rPr lang="fr-CA" smtClean="0"/>
              <a:pPr/>
              <a:t>31</a:t>
            </a:fld>
            <a:endParaRPr lang="fr-CA"/>
          </a:p>
        </p:txBody>
      </p:sp>
      <p:sp>
        <p:nvSpPr>
          <p:cNvPr id="6" name="Espace réservé du contenu 5"/>
          <p:cNvSpPr>
            <a:spLocks noGrp="1"/>
          </p:cNvSpPr>
          <p:nvPr>
            <p:ph sz="half" idx="1"/>
            <p:custDataLst>
              <p:tags r:id="rId2"/>
            </p:custDataLst>
          </p:nvPr>
        </p:nvSpPr>
        <p:spPr>
          <a:xfrm>
            <a:off x="839787" y="1282803"/>
            <a:ext cx="10912502" cy="4041258"/>
          </a:xfrm>
        </p:spPr>
        <p:txBody>
          <a:bodyPr/>
          <a:lstStyle/>
          <a:p>
            <a:r>
              <a:rPr lang="fr-CA" sz="2400" dirty="0"/>
              <a:t>Série 5000 Al</a:t>
            </a:r>
            <a:r>
              <a:rPr lang="fr-FR" sz="2400" dirty="0"/>
              <a:t> - Mg (habituellement moins de 4 % Mg).</a:t>
            </a:r>
          </a:p>
          <a:p>
            <a:pPr lvl="1"/>
            <a:r>
              <a:rPr lang="fr-FR" b="0" dirty="0">
                <a:solidFill>
                  <a:schemeClr val="tx1"/>
                </a:solidFill>
              </a:rPr>
              <a:t>Résistance mécanique 125 à 350 </a:t>
            </a:r>
            <a:r>
              <a:rPr lang="fr-FR" b="0" dirty="0" err="1">
                <a:solidFill>
                  <a:schemeClr val="tx1"/>
                </a:solidFill>
              </a:rPr>
              <a:t>Mpa</a:t>
            </a:r>
            <a:r>
              <a:rPr lang="fr-FR" b="0" dirty="0">
                <a:solidFill>
                  <a:schemeClr val="tx1"/>
                </a:solidFill>
              </a:rPr>
              <a:t>; la plus forte pour les alliages sans durcissement structural commerciaux.</a:t>
            </a:r>
          </a:p>
          <a:p>
            <a:pPr lvl="1"/>
            <a:r>
              <a:rPr lang="fr-FR" b="0" dirty="0">
                <a:solidFill>
                  <a:schemeClr val="tx1"/>
                </a:solidFill>
              </a:rPr>
              <a:t>Mise en forme facile à chaud et à froid, et l’écrouissage permet d’en accroître les propriétés mécaniques.</a:t>
            </a:r>
          </a:p>
          <a:p>
            <a:pPr lvl="1"/>
            <a:r>
              <a:rPr lang="fr-FR" b="0" dirty="0">
                <a:solidFill>
                  <a:schemeClr val="tx1"/>
                </a:solidFill>
              </a:rPr>
              <a:t>Nécessite un recuit de stabilisation après écrouissage pour éviter une diminution des propriétés mécaniques avec le temps, </a:t>
            </a:r>
            <a:r>
              <a:rPr lang="fr-CA" b="0" dirty="0">
                <a:solidFill>
                  <a:schemeClr val="tx1"/>
                </a:solidFill>
              </a:rPr>
              <a:t>car il y a formation de précipités Mg</a:t>
            </a:r>
            <a:r>
              <a:rPr lang="fr-CA" b="0" baseline="-25000" dirty="0">
                <a:solidFill>
                  <a:schemeClr val="tx1"/>
                </a:solidFill>
              </a:rPr>
              <a:t>2</a:t>
            </a:r>
            <a:r>
              <a:rPr lang="fr-CA" b="0" dirty="0">
                <a:solidFill>
                  <a:schemeClr val="tx1"/>
                </a:solidFill>
              </a:rPr>
              <a:t>Al</a:t>
            </a:r>
            <a:r>
              <a:rPr lang="fr-CA" b="0" baseline="-25000" dirty="0">
                <a:solidFill>
                  <a:schemeClr val="tx1"/>
                </a:solidFill>
              </a:rPr>
              <a:t>3</a:t>
            </a:r>
            <a:r>
              <a:rPr lang="fr-CA" b="0" dirty="0">
                <a:solidFill>
                  <a:schemeClr val="tx1"/>
                </a:solidFill>
              </a:rPr>
              <a:t> aux joints de grains à température ambiante. Ce traitement est effectué chez le fournisseur. États H3X.</a:t>
            </a:r>
          </a:p>
          <a:p>
            <a:pPr lvl="1"/>
            <a:r>
              <a:rPr lang="fr-CA" b="0" dirty="0">
                <a:solidFill>
                  <a:schemeClr val="tx1"/>
                </a:solidFill>
              </a:rPr>
              <a:t>Principale série d’alliage pour les plaques et tôles pour la fabrication mécanosoudée.</a:t>
            </a:r>
          </a:p>
          <a:p>
            <a:endParaRPr lang="fr-FR" dirty="0"/>
          </a:p>
          <a:p>
            <a:endParaRPr lang="fr-CA" dirty="0"/>
          </a:p>
        </p:txBody>
      </p:sp>
      <p:sp>
        <p:nvSpPr>
          <p:cNvPr id="5" name="Titre 4"/>
          <p:cNvSpPr>
            <a:spLocks noGrp="1"/>
          </p:cNvSpPr>
          <p:nvPr>
            <p:ph type="title"/>
            <p:custDataLst>
              <p:tags r:id="rId3"/>
            </p:custDataLst>
          </p:nvPr>
        </p:nvSpPr>
        <p:spPr>
          <a:xfrm>
            <a:off x="838200" y="454576"/>
            <a:ext cx="9821449" cy="926926"/>
          </a:xfrm>
        </p:spPr>
        <p:txBody>
          <a:bodyPr/>
          <a:lstStyle/>
          <a:p>
            <a:r>
              <a:rPr lang="fr-CA" sz="3600" dirty="0">
                <a:solidFill>
                  <a:schemeClr val="accent1">
                    <a:lumMod val="75000"/>
                  </a:schemeClr>
                </a:solidFill>
              </a:rPr>
              <a:t>Aluminium série 5000 (Sans durcissement structural)</a:t>
            </a:r>
          </a:p>
        </p:txBody>
      </p:sp>
      <p:sp>
        <p:nvSpPr>
          <p:cNvPr id="7" name="ZoneTexte 6">
            <a:extLst>
              <a:ext uri="{FF2B5EF4-FFF2-40B4-BE49-F238E27FC236}">
                <a16:creationId xmlns:a16="http://schemas.microsoft.com/office/drawing/2014/main" id="{D5E67C7C-C66F-4628-91EE-239D9B18D884}"/>
              </a:ext>
            </a:extLst>
          </p:cNvPr>
          <p:cNvSpPr txBox="1"/>
          <p:nvPr>
            <p:custDataLst>
              <p:tags r:id="rId4"/>
            </p:custDataLst>
          </p:nvPr>
        </p:nvSpPr>
        <p:spPr>
          <a:xfrm>
            <a:off x="3122424" y="5575075"/>
            <a:ext cx="3852472" cy="369332"/>
          </a:xfrm>
          <a:prstGeom prst="rect">
            <a:avLst/>
          </a:prstGeom>
          <a:solidFill>
            <a:schemeClr val="accent1">
              <a:lumMod val="20000"/>
              <a:lumOff val="80000"/>
            </a:schemeClr>
          </a:solidFill>
        </p:spPr>
        <p:txBody>
          <a:bodyPr wrap="square" rtlCol="0">
            <a:spAutoFit/>
          </a:bodyPr>
          <a:lstStyle/>
          <a:p>
            <a:pPr algn="r"/>
            <a:r>
              <a:rPr lang="fr-CA" dirty="0">
                <a:latin typeface="Univers Condensed Light" panose="020B0306020202040204" pitchFamily="34" charset="0"/>
              </a:rPr>
              <a:t>Bateau en aluminium</a:t>
            </a:r>
          </a:p>
        </p:txBody>
      </p:sp>
      <p:pic>
        <p:nvPicPr>
          <p:cNvPr id="3" name="Image 2" descr="Une image contenant intérieur&#10;&#10;Description générée automatiquement">
            <a:extLst>
              <a:ext uri="{FF2B5EF4-FFF2-40B4-BE49-F238E27FC236}">
                <a16:creationId xmlns:a16="http://schemas.microsoft.com/office/drawing/2014/main" id="{A9034EBA-8902-41EC-8266-13DDA25FEF74}"/>
              </a:ext>
            </a:extLst>
          </p:cNvPr>
          <p:cNvPicPr>
            <a:picLocks noChangeAspect="1"/>
          </p:cNvPicPr>
          <p:nvPr>
            <p:custDataLst>
              <p:tags r:id="rId5"/>
            </p:custDataLst>
          </p:nvPr>
        </p:nvPicPr>
        <p:blipFill>
          <a:blip r:embed="rId11" cstate="email">
            <a:extLst>
              <a:ext uri="{28A0092B-C50C-407E-A947-70E740481C1C}">
                <a14:useLocalDpi xmlns:a14="http://schemas.microsoft.com/office/drawing/2010/main"/>
              </a:ext>
            </a:extLst>
          </a:blip>
          <a:stretch>
            <a:fillRect/>
          </a:stretch>
        </p:blipFill>
        <p:spPr>
          <a:xfrm>
            <a:off x="1074084" y="3925845"/>
            <a:ext cx="3778647" cy="2153866"/>
          </a:xfrm>
          <a:prstGeom prst="rect">
            <a:avLst/>
          </a:prstGeom>
          <a:ln>
            <a:solidFill>
              <a:schemeClr val="accent1"/>
            </a:solidFill>
          </a:ln>
        </p:spPr>
      </p:pic>
      <p:sp>
        <p:nvSpPr>
          <p:cNvPr id="10" name="ZoneTexte 9">
            <a:extLst>
              <a:ext uri="{FF2B5EF4-FFF2-40B4-BE49-F238E27FC236}">
                <a16:creationId xmlns:a16="http://schemas.microsoft.com/office/drawing/2014/main" id="{30C2060B-189D-4A36-8D30-C9569DFDEAD0}"/>
              </a:ext>
            </a:extLst>
          </p:cNvPr>
          <p:cNvSpPr txBox="1"/>
          <p:nvPr>
            <p:custDataLst>
              <p:tags r:id="rId6"/>
            </p:custDataLst>
          </p:nvPr>
        </p:nvSpPr>
        <p:spPr>
          <a:xfrm>
            <a:off x="5404584" y="3905333"/>
            <a:ext cx="2502291" cy="646331"/>
          </a:xfrm>
          <a:prstGeom prst="rect">
            <a:avLst/>
          </a:prstGeom>
          <a:solidFill>
            <a:schemeClr val="accent1">
              <a:lumMod val="20000"/>
              <a:lumOff val="80000"/>
            </a:schemeClr>
          </a:solidFill>
        </p:spPr>
        <p:txBody>
          <a:bodyPr wrap="square" rtlCol="0">
            <a:spAutoFit/>
          </a:bodyPr>
          <a:lstStyle/>
          <a:p>
            <a:r>
              <a:rPr lang="fr-CA" dirty="0">
                <a:latin typeface="Univers Condensed Light" panose="020B0306020202040204" pitchFamily="34" charset="0"/>
              </a:rPr>
              <a:t>Flotteur de ponton en cours de soudage</a:t>
            </a:r>
          </a:p>
        </p:txBody>
      </p:sp>
      <p:pic>
        <p:nvPicPr>
          <p:cNvPr id="8" name="Image 7" descr="Une image contenant vert&#10;&#10;Description générée automatiquement">
            <a:extLst>
              <a:ext uri="{FF2B5EF4-FFF2-40B4-BE49-F238E27FC236}">
                <a16:creationId xmlns:a16="http://schemas.microsoft.com/office/drawing/2014/main" id="{447F0521-8296-41E4-AB3C-301D4F2D3019}"/>
              </a:ext>
            </a:extLst>
          </p:cNvPr>
          <p:cNvPicPr>
            <a:picLocks noChangeAspect="1"/>
          </p:cNvPicPr>
          <p:nvPr>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7933435" y="3734444"/>
            <a:ext cx="3778646" cy="2430505"/>
          </a:xfrm>
          <a:prstGeom prst="rect">
            <a:avLst/>
          </a:prstGeom>
          <a:ln>
            <a:solidFill>
              <a:schemeClr val="accent1"/>
            </a:solidFill>
          </a:ln>
        </p:spPr>
      </p:pic>
      <p:sp>
        <p:nvSpPr>
          <p:cNvPr id="11" name="ZoneTexte 10">
            <a:extLst>
              <a:ext uri="{FF2B5EF4-FFF2-40B4-BE49-F238E27FC236}">
                <a16:creationId xmlns:a16="http://schemas.microsoft.com/office/drawing/2014/main" id="{C9BC880C-2195-41D7-8B09-0DADB298DD53}"/>
              </a:ext>
            </a:extLst>
          </p:cNvPr>
          <p:cNvSpPr txBox="1"/>
          <p:nvPr>
            <p:custDataLst>
              <p:tags r:id="rId8"/>
            </p:custDataLst>
          </p:nvPr>
        </p:nvSpPr>
        <p:spPr>
          <a:xfrm>
            <a:off x="964955" y="6079711"/>
            <a:ext cx="5567260" cy="276999"/>
          </a:xfrm>
          <a:prstGeom prst="rect">
            <a:avLst/>
          </a:prstGeom>
          <a:noFill/>
        </p:spPr>
        <p:txBody>
          <a:bodyPr wrap="square" rtlCol="0">
            <a:spAutoFit/>
          </a:bodyPr>
          <a:lstStyle/>
          <a:p>
            <a:r>
              <a:rPr lang="fr-CA" sz="1200" i="1" dirty="0">
                <a:latin typeface="Univers Condensed Light" panose="020B0306020202040204"/>
              </a:rPr>
              <a:t>DVD Fabrication métallique, Créneau Accord Centre du Québec</a:t>
            </a:r>
          </a:p>
        </p:txBody>
      </p:sp>
      <p:sp>
        <p:nvSpPr>
          <p:cNvPr id="12" name="Espace réservé du pied de page 2"/>
          <p:cNvSpPr>
            <a:spLocks noGrp="1"/>
          </p:cNvSpPr>
          <p:nvPr>
            <p:ph type="ftr" sz="quarter" idx="11"/>
            <p:custDataLst>
              <p:tags r:id="rId9"/>
            </p:custDataLst>
          </p:nvPr>
        </p:nvSpPr>
        <p:spPr>
          <a:xfrm>
            <a:off x="4038600" y="6356350"/>
            <a:ext cx="4114800" cy="365125"/>
          </a:xfrm>
        </p:spPr>
        <p:txBody>
          <a:bodyPr/>
          <a:lstStyle/>
          <a:p>
            <a:r>
              <a:rPr lang="fr-FR" dirty="0"/>
              <a:t>ALU-COMPÉTENCES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u numéro de diapositive 1"/>
          <p:cNvSpPr>
            <a:spLocks noGrp="1"/>
          </p:cNvSpPr>
          <p:nvPr>
            <p:ph type="sldNum" sz="quarter" idx="12"/>
            <p:custDataLst>
              <p:tags r:id="rId1"/>
            </p:custDataLst>
          </p:nvPr>
        </p:nvSpPr>
        <p:spPr/>
        <p:txBody>
          <a:bodyPr/>
          <a:lstStyle/>
          <a:p>
            <a:fld id="{8D5B7773-8FCD-4FDA-876A-FC29FFD59A61}" type="slidenum">
              <a:rPr lang="fr-CA" smtClean="0"/>
              <a:pPr/>
              <a:t>32</a:t>
            </a:fld>
            <a:endParaRPr lang="fr-CA"/>
          </a:p>
        </p:txBody>
      </p:sp>
      <p:sp>
        <p:nvSpPr>
          <p:cNvPr id="6" name="Espace réservé du contenu 5"/>
          <p:cNvSpPr>
            <a:spLocks noGrp="1"/>
          </p:cNvSpPr>
          <p:nvPr>
            <p:ph sz="half" idx="1"/>
            <p:custDataLst>
              <p:tags r:id="rId2"/>
            </p:custDataLst>
          </p:nvPr>
        </p:nvSpPr>
        <p:spPr>
          <a:xfrm>
            <a:off x="107656" y="968377"/>
            <a:ext cx="4522401" cy="4963886"/>
          </a:xfrm>
        </p:spPr>
        <p:txBody>
          <a:bodyPr anchor="ctr">
            <a:noAutofit/>
          </a:bodyPr>
          <a:lstStyle/>
          <a:p>
            <a:pPr marL="285750" lvl="1"/>
            <a:r>
              <a:rPr lang="fr-CA" b="0" dirty="0">
                <a:solidFill>
                  <a:schemeClr val="tx1"/>
                </a:solidFill>
              </a:rPr>
              <a:t>Ces alliages présentent une très </a:t>
            </a:r>
            <a:r>
              <a:rPr lang="fr-FR" b="0" dirty="0">
                <a:solidFill>
                  <a:schemeClr val="tx1"/>
                </a:solidFill>
              </a:rPr>
              <a:t>bonne soudabilité </a:t>
            </a:r>
          </a:p>
          <a:p>
            <a:pPr marL="285750" lvl="1"/>
            <a:r>
              <a:rPr lang="fr-FR" b="0" dirty="0">
                <a:solidFill>
                  <a:schemeClr val="tx1"/>
                </a:solidFill>
              </a:rPr>
              <a:t>Bonne résistance à la corrosion</a:t>
            </a:r>
          </a:p>
          <a:p>
            <a:pPr marL="285750" lvl="1"/>
            <a:r>
              <a:rPr lang="fr-FR" b="0" dirty="0">
                <a:solidFill>
                  <a:schemeClr val="tx1"/>
                </a:solidFill>
              </a:rPr>
              <a:t>Beau fini de surface après anodisation</a:t>
            </a:r>
          </a:p>
          <a:p>
            <a:pPr marL="285750" lvl="1"/>
            <a:r>
              <a:rPr lang="fr-FR" b="0" dirty="0">
                <a:solidFill>
                  <a:schemeClr val="tx1"/>
                </a:solidFill>
              </a:rPr>
              <a:t>Avec les alliages de la série 6000 extrudés, ce sont les principaux alliages pour la fabrication mécanosoudée commerciale. </a:t>
            </a:r>
          </a:p>
          <a:p>
            <a:pPr marL="285750" lvl="1"/>
            <a:endParaRPr lang="fr-CA" b="0" dirty="0">
              <a:solidFill>
                <a:schemeClr val="tx1"/>
              </a:solidFill>
            </a:endParaRPr>
          </a:p>
        </p:txBody>
      </p:sp>
      <p:sp>
        <p:nvSpPr>
          <p:cNvPr id="5" name="Titre 4"/>
          <p:cNvSpPr>
            <a:spLocks noGrp="1"/>
          </p:cNvSpPr>
          <p:nvPr>
            <p:ph type="title"/>
            <p:custDataLst>
              <p:tags r:id="rId3"/>
            </p:custDataLst>
          </p:nvPr>
        </p:nvSpPr>
        <p:spPr>
          <a:xfrm>
            <a:off x="838200" y="469082"/>
            <a:ext cx="9821449" cy="926926"/>
          </a:xfrm>
        </p:spPr>
        <p:txBody>
          <a:bodyPr/>
          <a:lstStyle/>
          <a:p>
            <a:r>
              <a:rPr lang="fr-CA" sz="3600" dirty="0">
                <a:solidFill>
                  <a:schemeClr val="accent1">
                    <a:lumMod val="75000"/>
                  </a:schemeClr>
                </a:solidFill>
              </a:rPr>
              <a:t>Aluminium série 5000 (Sans durcissement structural)</a:t>
            </a:r>
          </a:p>
        </p:txBody>
      </p:sp>
      <p:graphicFrame>
        <p:nvGraphicFramePr>
          <p:cNvPr id="10" name="Tableau 9"/>
          <p:cNvGraphicFramePr>
            <a:graphicFrameLocks noGrp="1"/>
          </p:cNvGraphicFramePr>
          <p:nvPr>
            <p:custDataLst>
              <p:tags r:id="rId4"/>
            </p:custDataLst>
            <p:extLst>
              <p:ext uri="{D42A27DB-BD31-4B8C-83A1-F6EECF244321}">
                <p14:modId xmlns:p14="http://schemas.microsoft.com/office/powerpoint/2010/main" val="434210430"/>
              </p:ext>
            </p:extLst>
          </p:nvPr>
        </p:nvGraphicFramePr>
        <p:xfrm>
          <a:off x="4630057" y="1194690"/>
          <a:ext cx="7332093" cy="4386976"/>
        </p:xfrm>
        <a:graphic>
          <a:graphicData uri="http://schemas.openxmlformats.org/drawingml/2006/table">
            <a:tbl>
              <a:tblPr firstRow="1" bandRow="1">
                <a:tableStyleId>{5C22544A-7EE6-4342-B048-85BDC9FD1C3A}</a:tableStyleId>
              </a:tblPr>
              <a:tblGrid>
                <a:gridCol w="2444031">
                  <a:extLst>
                    <a:ext uri="{9D8B030D-6E8A-4147-A177-3AD203B41FA5}">
                      <a16:colId xmlns:a16="http://schemas.microsoft.com/office/drawing/2014/main" val="20000"/>
                    </a:ext>
                  </a:extLst>
                </a:gridCol>
                <a:gridCol w="2444031">
                  <a:extLst>
                    <a:ext uri="{9D8B030D-6E8A-4147-A177-3AD203B41FA5}">
                      <a16:colId xmlns:a16="http://schemas.microsoft.com/office/drawing/2014/main" val="20001"/>
                    </a:ext>
                  </a:extLst>
                </a:gridCol>
                <a:gridCol w="2444031">
                  <a:extLst>
                    <a:ext uri="{9D8B030D-6E8A-4147-A177-3AD203B41FA5}">
                      <a16:colId xmlns:a16="http://schemas.microsoft.com/office/drawing/2014/main" val="20002"/>
                    </a:ext>
                  </a:extLst>
                </a:gridCol>
              </a:tblGrid>
              <a:tr h="365760">
                <a:tc>
                  <a:txBody>
                    <a:bodyPr/>
                    <a:lstStyle/>
                    <a:p>
                      <a:pPr algn="ctr"/>
                      <a:r>
                        <a:rPr lang="fr-CA" sz="1800" b="1" dirty="0">
                          <a:solidFill>
                            <a:schemeClr val="bg1"/>
                          </a:solidFill>
                          <a:latin typeface="Univers Condensed Light" panose="020B0306020202040204"/>
                          <a:cs typeface="Arial" pitchFamily="34" charset="0"/>
                        </a:rPr>
                        <a:t>Alliage Teneur en Mg %</a:t>
                      </a:r>
                    </a:p>
                  </a:txBody>
                  <a:tcPr>
                    <a:solidFill>
                      <a:schemeClr val="accent1">
                        <a:lumMod val="75000"/>
                      </a:schemeClr>
                    </a:solidFill>
                  </a:tcPr>
                </a:tc>
                <a:tc>
                  <a:txBody>
                    <a:bodyPr/>
                    <a:lstStyle/>
                    <a:p>
                      <a:pPr algn="ctr"/>
                      <a:r>
                        <a:rPr lang="fr-CA" sz="1800" b="1" dirty="0">
                          <a:solidFill>
                            <a:schemeClr val="bg1"/>
                          </a:solidFill>
                          <a:latin typeface="Univers Condensed Light" panose="020B0306020202040204"/>
                          <a:cs typeface="Arial" pitchFamily="34" charset="0"/>
                        </a:rPr>
                        <a:t>Limite élastique</a:t>
                      </a:r>
                    </a:p>
                  </a:txBody>
                  <a:tcPr>
                    <a:solidFill>
                      <a:schemeClr val="accent1">
                        <a:lumMod val="75000"/>
                      </a:schemeClr>
                    </a:solidFill>
                  </a:tcPr>
                </a:tc>
                <a:tc>
                  <a:txBody>
                    <a:bodyPr/>
                    <a:lstStyle/>
                    <a:p>
                      <a:pPr algn="ctr"/>
                      <a:r>
                        <a:rPr lang="fr-CA" sz="1800" b="1" dirty="0">
                          <a:solidFill>
                            <a:schemeClr val="bg1"/>
                          </a:solidFill>
                          <a:latin typeface="Univers Condensed Light" panose="020B0306020202040204"/>
                          <a:cs typeface="Arial" pitchFamily="34" charset="0"/>
                        </a:rPr>
                        <a:t>Exemple d’usage</a:t>
                      </a:r>
                    </a:p>
                  </a:txBody>
                  <a:tcPr>
                    <a:solidFill>
                      <a:schemeClr val="accent1">
                        <a:lumMod val="75000"/>
                      </a:schemeClr>
                    </a:solidFill>
                  </a:tcPr>
                </a:tc>
                <a:extLst>
                  <a:ext uri="{0D108BD9-81ED-4DB2-BD59-A6C34878D82A}">
                    <a16:rowId xmlns:a16="http://schemas.microsoft.com/office/drawing/2014/main" val="10000"/>
                  </a:ext>
                </a:extLst>
              </a:tr>
              <a:tr h="365760">
                <a:tc>
                  <a:txBody>
                    <a:bodyPr/>
                    <a:lstStyle/>
                    <a:p>
                      <a:r>
                        <a:rPr lang="fr-CA" sz="1600" b="0" dirty="0">
                          <a:solidFill>
                            <a:schemeClr val="tx1"/>
                          </a:solidFill>
                          <a:latin typeface="Univers Condensed Light" panose="020B0306020202040204"/>
                          <a:cs typeface="Arial" pitchFamily="34" charset="0"/>
                        </a:rPr>
                        <a:t>5052      2,5 Mg</a:t>
                      </a:r>
                    </a:p>
                  </a:txBody>
                  <a:tcPr>
                    <a:solidFill>
                      <a:schemeClr val="bg1">
                        <a:lumMod val="95000"/>
                      </a:schemeClr>
                    </a:solidFill>
                  </a:tcPr>
                </a:tc>
                <a:tc>
                  <a:txBody>
                    <a:bodyPr/>
                    <a:lstStyle/>
                    <a:p>
                      <a:r>
                        <a:rPr lang="fr-CA" sz="1600" b="0" dirty="0">
                          <a:solidFill>
                            <a:schemeClr val="tx1"/>
                          </a:solidFill>
                          <a:latin typeface="Univers Condensed Light" panose="020B0306020202040204"/>
                          <a:cs typeface="Arial" pitchFamily="34" charset="0"/>
                        </a:rPr>
                        <a:t>LE 90-255 </a:t>
                      </a:r>
                      <a:r>
                        <a:rPr lang="fr-CA" sz="1600" b="0" dirty="0" err="1">
                          <a:solidFill>
                            <a:schemeClr val="tx1"/>
                          </a:solidFill>
                          <a:latin typeface="Univers Condensed Light" panose="020B0306020202040204"/>
                          <a:cs typeface="Arial" pitchFamily="34" charset="0"/>
                        </a:rPr>
                        <a:t>MPa</a:t>
                      </a:r>
                      <a:endParaRPr lang="fr-CA" sz="1600" b="0" dirty="0">
                        <a:solidFill>
                          <a:schemeClr val="tx1"/>
                        </a:solidFill>
                        <a:latin typeface="Univers Condensed Light" panose="020B0306020202040204"/>
                        <a:cs typeface="Arial" pitchFamily="34" charset="0"/>
                      </a:endParaRPr>
                    </a:p>
                  </a:txBody>
                  <a:tcPr>
                    <a:solidFill>
                      <a:schemeClr val="bg1">
                        <a:lumMod val="95000"/>
                      </a:schemeClr>
                    </a:solidFill>
                  </a:tcPr>
                </a:tc>
                <a:tc>
                  <a:txBody>
                    <a:bodyPr/>
                    <a:lstStyle/>
                    <a:p>
                      <a:r>
                        <a:rPr lang="fr-CA" sz="1600" b="0" dirty="0">
                          <a:solidFill>
                            <a:schemeClr val="tx1"/>
                          </a:solidFill>
                          <a:latin typeface="Univers Condensed Light" panose="020B0306020202040204"/>
                          <a:cs typeface="Arial" pitchFamily="34" charset="0"/>
                        </a:rPr>
                        <a:t>Embarcations nautiques</a:t>
                      </a:r>
                      <a:r>
                        <a:rPr lang="fr-CA" sz="1600" b="0" baseline="0" dirty="0">
                          <a:solidFill>
                            <a:schemeClr val="tx1"/>
                          </a:solidFill>
                          <a:latin typeface="Univers Condensed Light" panose="020B0306020202040204"/>
                          <a:cs typeface="Arial" pitchFamily="34" charset="0"/>
                        </a:rPr>
                        <a:t> de plaisance,  tubes d’essence</a:t>
                      </a:r>
                      <a:endParaRPr lang="fr-CA" sz="1600" b="0" dirty="0">
                        <a:solidFill>
                          <a:schemeClr val="tx1"/>
                        </a:solidFill>
                        <a:latin typeface="Univers Condensed Light" panose="020B0306020202040204"/>
                        <a:cs typeface="Arial" pitchFamily="34" charset="0"/>
                      </a:endParaRPr>
                    </a:p>
                  </a:txBody>
                  <a:tcPr>
                    <a:solidFill>
                      <a:schemeClr val="bg1">
                        <a:lumMod val="95000"/>
                      </a:schemeClr>
                    </a:solidFill>
                  </a:tcPr>
                </a:tc>
                <a:extLst>
                  <a:ext uri="{0D108BD9-81ED-4DB2-BD59-A6C34878D82A}">
                    <a16:rowId xmlns:a16="http://schemas.microsoft.com/office/drawing/2014/main" val="1755244479"/>
                  </a:ext>
                </a:extLst>
              </a:tr>
              <a:tr h="588439">
                <a:tc>
                  <a:txBody>
                    <a:bodyPr/>
                    <a:lstStyle/>
                    <a:p>
                      <a:r>
                        <a:rPr lang="fr-FR" sz="1600" b="0" dirty="0">
                          <a:solidFill>
                            <a:schemeClr val="tx1"/>
                          </a:solidFill>
                          <a:latin typeface="Univers Condensed Light" panose="020B0306020202040204"/>
                          <a:cs typeface="Arial" pitchFamily="34" charset="0"/>
                        </a:rPr>
                        <a:t>5454      2,7 % Mg</a:t>
                      </a:r>
                      <a:endParaRPr lang="fr-CA" sz="1600" b="0" dirty="0">
                        <a:solidFill>
                          <a:schemeClr val="tx1"/>
                        </a:solidFill>
                        <a:latin typeface="Univers Condensed Light" panose="020B0306020202040204"/>
                        <a:cs typeface="Arial" pitchFamily="34" charset="0"/>
                      </a:endParaRPr>
                    </a:p>
                  </a:txBody>
                  <a:tcPr/>
                </a:tc>
                <a:tc>
                  <a:txBody>
                    <a:bodyPr/>
                    <a:lstStyle/>
                    <a:p>
                      <a:r>
                        <a:rPr lang="fr-FR" sz="1600" dirty="0">
                          <a:solidFill>
                            <a:schemeClr val="tx1"/>
                          </a:solidFill>
                          <a:latin typeface="Univers Condensed Light" panose="020B0306020202040204"/>
                          <a:cs typeface="Arial" pitchFamily="34" charset="0"/>
                        </a:rPr>
                        <a:t>LE 150-245 </a:t>
                      </a:r>
                      <a:r>
                        <a:rPr lang="fr-FR" sz="1600" dirty="0" err="1">
                          <a:solidFill>
                            <a:schemeClr val="tx1"/>
                          </a:solidFill>
                          <a:latin typeface="Univers Condensed Light" panose="020B0306020202040204"/>
                          <a:cs typeface="Arial" pitchFamily="34" charset="0"/>
                        </a:rPr>
                        <a:t>MPa</a:t>
                      </a:r>
                      <a:r>
                        <a:rPr lang="fr-FR" sz="1600" dirty="0">
                          <a:solidFill>
                            <a:schemeClr val="tx1"/>
                          </a:solidFill>
                          <a:latin typeface="Univers Condensed Light" panose="020B0306020202040204"/>
                          <a:cs typeface="Arial" pitchFamily="34" charset="0"/>
                        </a:rPr>
                        <a:t> </a:t>
                      </a:r>
                      <a:endParaRPr lang="fr-CA" sz="1600" dirty="0">
                        <a:solidFill>
                          <a:schemeClr val="tx1"/>
                        </a:solidFill>
                        <a:latin typeface="Univers Condensed Light" panose="020B0306020202040204"/>
                        <a:cs typeface="Arial" pitchFamily="34" charset="0"/>
                      </a:endParaRPr>
                    </a:p>
                  </a:txBody>
                  <a:tcPr/>
                </a:tc>
                <a:tc>
                  <a:txBody>
                    <a:bodyPr/>
                    <a:lstStyle/>
                    <a:p>
                      <a:r>
                        <a:rPr lang="fr-FR" sz="1600" dirty="0">
                          <a:solidFill>
                            <a:schemeClr val="tx1"/>
                          </a:solidFill>
                          <a:latin typeface="Univers Condensed Light" panose="020B0306020202040204"/>
                          <a:cs typeface="Arial" pitchFamily="34" charset="0"/>
                        </a:rPr>
                        <a:t>En soudage joints plus forts que 5052</a:t>
                      </a:r>
                      <a:endParaRPr lang="fr-CA" sz="1600" dirty="0">
                        <a:solidFill>
                          <a:schemeClr val="tx1"/>
                        </a:solidFill>
                        <a:latin typeface="Univers Condensed Light" panose="020B0306020202040204"/>
                        <a:cs typeface="Arial" pitchFamily="34" charset="0"/>
                      </a:endParaRPr>
                    </a:p>
                  </a:txBody>
                  <a:tcPr/>
                </a:tc>
                <a:extLst>
                  <a:ext uri="{0D108BD9-81ED-4DB2-BD59-A6C34878D82A}">
                    <a16:rowId xmlns:a16="http://schemas.microsoft.com/office/drawing/2014/main" val="10001"/>
                  </a:ext>
                </a:extLst>
              </a:tr>
              <a:tr h="477289">
                <a:tc>
                  <a:txBody>
                    <a:bodyPr/>
                    <a:lstStyle/>
                    <a:p>
                      <a:r>
                        <a:rPr lang="fr-FR" sz="1600" b="0" dirty="0">
                          <a:solidFill>
                            <a:schemeClr val="tx1"/>
                          </a:solidFill>
                          <a:latin typeface="Univers Condensed Light" panose="020B0306020202040204"/>
                          <a:cs typeface="Arial" pitchFamily="34" charset="0"/>
                        </a:rPr>
                        <a:t>5086      4% Mg </a:t>
                      </a:r>
                      <a:endParaRPr lang="fr-CA" sz="1600" b="0" dirty="0">
                        <a:solidFill>
                          <a:schemeClr val="tx1"/>
                        </a:solidFill>
                        <a:latin typeface="Univers Condensed Light" panose="020B0306020202040204"/>
                        <a:cs typeface="Arial" pitchFamily="34" charset="0"/>
                      </a:endParaRPr>
                    </a:p>
                  </a:txBody>
                  <a:tcPr/>
                </a:tc>
                <a:tc>
                  <a:txBody>
                    <a:bodyPr/>
                    <a:lstStyle/>
                    <a:p>
                      <a:r>
                        <a:rPr lang="fr-FR" sz="1600" dirty="0">
                          <a:solidFill>
                            <a:schemeClr val="tx1"/>
                          </a:solidFill>
                          <a:latin typeface="Univers Condensed Light" panose="020B0306020202040204"/>
                          <a:cs typeface="Arial" pitchFamily="34" charset="0"/>
                        </a:rPr>
                        <a:t>LE 150-245 </a:t>
                      </a:r>
                      <a:r>
                        <a:rPr lang="fr-FR" sz="1600" dirty="0" err="1">
                          <a:solidFill>
                            <a:schemeClr val="tx1"/>
                          </a:solidFill>
                          <a:latin typeface="Univers Condensed Light" panose="020B0306020202040204"/>
                          <a:cs typeface="Arial" pitchFamily="34" charset="0"/>
                        </a:rPr>
                        <a:t>MPa</a:t>
                      </a:r>
                      <a:r>
                        <a:rPr lang="fr-FR" sz="1600" dirty="0">
                          <a:solidFill>
                            <a:schemeClr val="tx1"/>
                          </a:solidFill>
                          <a:latin typeface="Univers Condensed Light" panose="020B0306020202040204"/>
                          <a:cs typeface="Arial" pitchFamily="34" charset="0"/>
                        </a:rPr>
                        <a:t> </a:t>
                      </a:r>
                      <a:endParaRPr lang="fr-CA" sz="1600" dirty="0">
                        <a:solidFill>
                          <a:schemeClr val="tx1"/>
                        </a:solidFill>
                        <a:latin typeface="Univers Condensed Light" panose="020B0306020202040204"/>
                        <a:cs typeface="Arial" pitchFamily="34" charset="0"/>
                      </a:endParaRPr>
                    </a:p>
                  </a:txBody>
                  <a:tcPr/>
                </a:tc>
                <a:tc>
                  <a:txBody>
                    <a:bodyPr/>
                    <a:lstStyle/>
                    <a:p>
                      <a:r>
                        <a:rPr lang="fr-FR" sz="1600" dirty="0">
                          <a:solidFill>
                            <a:schemeClr val="tx1"/>
                          </a:solidFill>
                          <a:latin typeface="Univers Condensed Light" panose="020B0306020202040204"/>
                          <a:cs typeface="Arial" pitchFamily="34" charset="0"/>
                        </a:rPr>
                        <a:t>Construction navale</a:t>
                      </a:r>
                      <a:endParaRPr lang="fr-CA" sz="1600" dirty="0">
                        <a:solidFill>
                          <a:schemeClr val="tx1"/>
                        </a:solidFill>
                        <a:latin typeface="Univers Condensed Light" panose="020B0306020202040204"/>
                        <a:cs typeface="Arial" pitchFamily="34" charset="0"/>
                      </a:endParaRPr>
                    </a:p>
                  </a:txBody>
                  <a:tcPr/>
                </a:tc>
                <a:extLst>
                  <a:ext uri="{0D108BD9-81ED-4DB2-BD59-A6C34878D82A}">
                    <a16:rowId xmlns:a16="http://schemas.microsoft.com/office/drawing/2014/main" val="10002"/>
                  </a:ext>
                </a:extLst>
              </a:tr>
              <a:tr h="1294565">
                <a:tc>
                  <a:txBody>
                    <a:bodyPr/>
                    <a:lstStyle/>
                    <a:p>
                      <a:r>
                        <a:rPr lang="fr-FR" sz="1600" b="0" dirty="0">
                          <a:solidFill>
                            <a:schemeClr val="tx1"/>
                          </a:solidFill>
                          <a:latin typeface="Univers Condensed Light" panose="020B0306020202040204"/>
                          <a:cs typeface="Arial" pitchFamily="34" charset="0"/>
                        </a:rPr>
                        <a:t>5083      4,5% Mg </a:t>
                      </a:r>
                      <a:endParaRPr lang="fr-CA" sz="1600" b="0" dirty="0">
                        <a:solidFill>
                          <a:schemeClr val="tx1"/>
                        </a:solidFill>
                        <a:latin typeface="Univers Condensed Light" panose="020B0306020202040204"/>
                        <a:cs typeface="Arial" pitchFamily="34" charset="0"/>
                      </a:endParaRPr>
                    </a:p>
                  </a:txBody>
                  <a:tcPr/>
                </a:tc>
                <a:tc>
                  <a:txBody>
                    <a:bodyPr/>
                    <a:lstStyle/>
                    <a:p>
                      <a:r>
                        <a:rPr lang="fr-FR" sz="1600" dirty="0">
                          <a:solidFill>
                            <a:schemeClr val="tx1"/>
                          </a:solidFill>
                          <a:latin typeface="Univers Condensed Light" panose="020B0306020202040204"/>
                          <a:cs typeface="Arial" pitchFamily="34" charset="0"/>
                        </a:rPr>
                        <a:t>LE 125-270 </a:t>
                      </a:r>
                      <a:r>
                        <a:rPr lang="fr-FR" sz="1600" dirty="0" err="1">
                          <a:solidFill>
                            <a:schemeClr val="tx1"/>
                          </a:solidFill>
                          <a:latin typeface="Univers Condensed Light" panose="020B0306020202040204"/>
                          <a:cs typeface="Arial" pitchFamily="34" charset="0"/>
                        </a:rPr>
                        <a:t>MPa</a:t>
                      </a:r>
                      <a:r>
                        <a:rPr lang="fr-FR" sz="1600" dirty="0">
                          <a:solidFill>
                            <a:schemeClr val="tx1"/>
                          </a:solidFill>
                          <a:latin typeface="Univers Condensed Light" panose="020B0306020202040204"/>
                          <a:cs typeface="Arial" pitchFamily="34" charset="0"/>
                        </a:rPr>
                        <a:t> </a:t>
                      </a:r>
                      <a:endParaRPr lang="fr-CA" sz="1600" dirty="0">
                        <a:solidFill>
                          <a:schemeClr val="tx1"/>
                        </a:solidFill>
                        <a:latin typeface="Univers Condensed Light" panose="020B0306020202040204"/>
                        <a:cs typeface="Arial" pitchFamily="34" charset="0"/>
                      </a:endParaRPr>
                    </a:p>
                  </a:txBody>
                  <a:tcPr/>
                </a:tc>
                <a:tc>
                  <a:txBody>
                    <a:bodyPr/>
                    <a:lstStyle/>
                    <a:p>
                      <a:pPr marL="0" lvl="1" indent="0"/>
                      <a:r>
                        <a:rPr lang="fr-FR" sz="1600" dirty="0">
                          <a:solidFill>
                            <a:schemeClr val="tx1"/>
                          </a:solidFill>
                          <a:latin typeface="Univers Condensed Light" panose="020B0306020202040204"/>
                          <a:cs typeface="Arial" pitchFamily="34" charset="0"/>
                        </a:rPr>
                        <a:t>Structure marine et coque, transport camion, tour de télévision, réservoir sous pression</a:t>
                      </a:r>
                    </a:p>
                    <a:p>
                      <a:pPr marL="0" indent="0"/>
                      <a:endParaRPr lang="fr-CA" sz="1600" dirty="0">
                        <a:solidFill>
                          <a:schemeClr val="tx1"/>
                        </a:solidFill>
                        <a:latin typeface="Univers Condensed Light" panose="020B0306020202040204"/>
                        <a:cs typeface="Arial" pitchFamily="34" charset="0"/>
                      </a:endParaRPr>
                    </a:p>
                  </a:txBody>
                  <a:tcPr/>
                </a:tc>
                <a:extLst>
                  <a:ext uri="{0D108BD9-81ED-4DB2-BD59-A6C34878D82A}">
                    <a16:rowId xmlns:a16="http://schemas.microsoft.com/office/drawing/2014/main" val="10003"/>
                  </a:ext>
                </a:extLst>
              </a:tr>
              <a:tr h="588439">
                <a:tc>
                  <a:txBody>
                    <a:bodyPr/>
                    <a:lstStyle/>
                    <a:p>
                      <a:r>
                        <a:rPr lang="fr-FR" sz="1600" b="1" dirty="0">
                          <a:solidFill>
                            <a:schemeClr val="tx1"/>
                          </a:solidFill>
                          <a:latin typeface="Univers Condensed Light" panose="020B0306020202040204"/>
                          <a:cs typeface="Arial" pitchFamily="34" charset="0"/>
                        </a:rPr>
                        <a:t>5182      4,6% Mg </a:t>
                      </a:r>
                      <a:endParaRPr lang="fr-CA" sz="1600" b="1" dirty="0">
                        <a:solidFill>
                          <a:schemeClr val="tx1"/>
                        </a:solidFill>
                        <a:latin typeface="Univers Condensed Light" panose="020B0306020202040204"/>
                        <a:cs typeface="Arial" pitchFamily="34" charset="0"/>
                      </a:endParaRPr>
                    </a:p>
                  </a:txBody>
                  <a:tcPr/>
                </a:tc>
                <a:tc>
                  <a:txBody>
                    <a:bodyPr/>
                    <a:lstStyle/>
                    <a:p>
                      <a:r>
                        <a:rPr lang="fr-FR" sz="1600" dirty="0">
                          <a:solidFill>
                            <a:schemeClr val="tx1"/>
                          </a:solidFill>
                          <a:latin typeface="Univers Condensed Light" panose="020B0306020202040204"/>
                          <a:cs typeface="Arial" pitchFamily="34" charset="0"/>
                        </a:rPr>
                        <a:t>LE 138-393 </a:t>
                      </a:r>
                      <a:r>
                        <a:rPr lang="fr-FR" sz="1600" dirty="0" err="1">
                          <a:solidFill>
                            <a:schemeClr val="tx1"/>
                          </a:solidFill>
                          <a:latin typeface="Univers Condensed Light" panose="020B0306020202040204"/>
                          <a:cs typeface="Arial" pitchFamily="34" charset="0"/>
                        </a:rPr>
                        <a:t>MPa</a:t>
                      </a:r>
                      <a:r>
                        <a:rPr lang="fr-FR" sz="1600" dirty="0">
                          <a:solidFill>
                            <a:schemeClr val="tx1"/>
                          </a:solidFill>
                          <a:latin typeface="Univers Condensed Light" panose="020B0306020202040204"/>
                          <a:cs typeface="Arial" pitchFamily="34" charset="0"/>
                        </a:rPr>
                        <a:t> </a:t>
                      </a:r>
                      <a:endParaRPr lang="fr-CA" sz="1600" dirty="0">
                        <a:solidFill>
                          <a:schemeClr val="tx1"/>
                        </a:solidFill>
                        <a:latin typeface="Univers Condensed Light" panose="020B0306020202040204"/>
                        <a:cs typeface="Arial" pitchFamily="34" charset="0"/>
                      </a:endParaRPr>
                    </a:p>
                  </a:txBody>
                  <a:tcPr/>
                </a:tc>
                <a:tc>
                  <a:txBody>
                    <a:bodyPr/>
                    <a:lstStyle/>
                    <a:p>
                      <a:pPr marL="0" indent="0"/>
                      <a:r>
                        <a:rPr lang="fr-FR" sz="1600" dirty="0">
                          <a:solidFill>
                            <a:schemeClr val="tx1"/>
                          </a:solidFill>
                          <a:latin typeface="Univers Condensed Light" panose="020B0306020202040204"/>
                          <a:cs typeface="Arial" pitchFamily="34" charset="0"/>
                        </a:rPr>
                        <a:t>Dessus de cannette pour boissons</a:t>
                      </a:r>
                      <a:endParaRPr lang="fr-CA" sz="1600" dirty="0">
                        <a:solidFill>
                          <a:schemeClr val="tx1"/>
                        </a:solidFill>
                        <a:latin typeface="Univers Condensed Light" panose="020B0306020202040204"/>
                        <a:cs typeface="Arial" pitchFamily="34" charset="0"/>
                      </a:endParaRPr>
                    </a:p>
                  </a:txBody>
                  <a:tcPr/>
                </a:tc>
                <a:extLst>
                  <a:ext uri="{0D108BD9-81ED-4DB2-BD59-A6C34878D82A}">
                    <a16:rowId xmlns:a16="http://schemas.microsoft.com/office/drawing/2014/main" val="10004"/>
                  </a:ext>
                </a:extLst>
              </a:tr>
              <a:tr h="477289">
                <a:tc>
                  <a:txBody>
                    <a:bodyPr/>
                    <a:lstStyle/>
                    <a:p>
                      <a:r>
                        <a:rPr lang="fr-FR" sz="1600" b="1" dirty="0">
                          <a:solidFill>
                            <a:schemeClr val="tx1"/>
                          </a:solidFill>
                          <a:latin typeface="Univers Condensed Light" panose="020B0306020202040204"/>
                          <a:cs typeface="Arial" pitchFamily="34" charset="0"/>
                        </a:rPr>
                        <a:t>5252, 5457 et 5657 </a:t>
                      </a:r>
                      <a:endParaRPr lang="fr-CA" sz="1600" b="1" dirty="0">
                        <a:solidFill>
                          <a:schemeClr val="tx1"/>
                        </a:solidFill>
                        <a:latin typeface="Univers Condensed Light" panose="020B0306020202040204"/>
                        <a:cs typeface="Arial" pitchFamily="34" charset="0"/>
                      </a:endParaRPr>
                    </a:p>
                  </a:txBody>
                  <a:tcPr/>
                </a:tc>
                <a:tc>
                  <a:txBody>
                    <a:bodyPr/>
                    <a:lstStyle/>
                    <a:p>
                      <a:endParaRPr lang="fr-CA" sz="1600" dirty="0">
                        <a:solidFill>
                          <a:schemeClr val="tx1"/>
                        </a:solidFill>
                        <a:latin typeface="Univers Condensed Light" panose="020B0306020202040204"/>
                        <a:cs typeface="Arial" pitchFamily="34" charset="0"/>
                      </a:endParaRPr>
                    </a:p>
                  </a:txBody>
                  <a:tcPr/>
                </a:tc>
                <a:tc>
                  <a:txBody>
                    <a:bodyPr/>
                    <a:lstStyle/>
                    <a:p>
                      <a:pPr marL="0" indent="0"/>
                      <a:r>
                        <a:rPr lang="fr-FR" sz="1600" dirty="0">
                          <a:solidFill>
                            <a:schemeClr val="tx1"/>
                          </a:solidFill>
                          <a:latin typeface="Univers Condensed Light" panose="020B0306020202040204"/>
                          <a:cs typeface="Arial" pitchFamily="34" charset="0"/>
                        </a:rPr>
                        <a:t>Fini brillant</a:t>
                      </a:r>
                      <a:endParaRPr lang="fr-CA" sz="1600" dirty="0">
                        <a:solidFill>
                          <a:schemeClr val="tx1"/>
                        </a:solidFill>
                        <a:latin typeface="Univers Condensed Light" panose="020B0306020202040204"/>
                        <a:cs typeface="Arial" pitchFamily="34" charset="0"/>
                      </a:endParaRPr>
                    </a:p>
                  </a:txBody>
                  <a:tcPr/>
                </a:tc>
                <a:extLst>
                  <a:ext uri="{0D108BD9-81ED-4DB2-BD59-A6C34878D82A}">
                    <a16:rowId xmlns:a16="http://schemas.microsoft.com/office/drawing/2014/main" val="10005"/>
                  </a:ext>
                </a:extLst>
              </a:tr>
            </a:tbl>
          </a:graphicData>
        </a:graphic>
      </p:graphicFrame>
      <p:sp>
        <p:nvSpPr>
          <p:cNvPr id="2" name="ZoneTexte 1">
            <a:extLst>
              <a:ext uri="{FF2B5EF4-FFF2-40B4-BE49-F238E27FC236}">
                <a16:creationId xmlns:a16="http://schemas.microsoft.com/office/drawing/2014/main" id="{D56E2CB1-9CAB-495E-BD1D-D854BA7D5233}"/>
              </a:ext>
            </a:extLst>
          </p:cNvPr>
          <p:cNvSpPr txBox="1"/>
          <p:nvPr>
            <p:custDataLst>
              <p:tags r:id="rId5"/>
            </p:custDataLst>
          </p:nvPr>
        </p:nvSpPr>
        <p:spPr>
          <a:xfrm>
            <a:off x="0" y="0"/>
            <a:ext cx="3810000" cy="1270000"/>
          </a:xfrm>
          <a:prstGeom prst="rect">
            <a:avLst/>
          </a:prstGeom>
          <a:noFill/>
        </p:spPr>
        <p:txBody>
          <a:bodyPr vert="horz" rtlCol="0">
            <a:spAutoFit/>
          </a:bodyPr>
          <a:lstStyle/>
          <a:p>
            <a:endParaRPr lang="fr-CA"/>
          </a:p>
        </p:txBody>
      </p:sp>
      <p:sp>
        <p:nvSpPr>
          <p:cNvPr id="7" name="Espace réservé du pied de page 2"/>
          <p:cNvSpPr>
            <a:spLocks noGrp="1"/>
          </p:cNvSpPr>
          <p:nvPr>
            <p:ph type="ftr" sz="quarter" idx="11"/>
            <p:custDataLst>
              <p:tags r:id="rId6"/>
            </p:custDataLst>
          </p:nvPr>
        </p:nvSpPr>
        <p:spPr>
          <a:xfrm>
            <a:off x="4038600" y="6356350"/>
            <a:ext cx="4114800" cy="365125"/>
          </a:xfrm>
        </p:spPr>
        <p:txBody>
          <a:bodyPr/>
          <a:lstStyle/>
          <a:p>
            <a:r>
              <a:rPr lang="fr-FR" dirty="0"/>
              <a:t>ALU-COMPÉTENCES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4"/>
          <p:cNvSpPr>
            <a:spLocks noGrp="1"/>
          </p:cNvSpPr>
          <p:nvPr>
            <p:ph sz="half" idx="1"/>
            <p:custDataLst>
              <p:tags r:id="rId1"/>
            </p:custDataLst>
          </p:nvPr>
        </p:nvSpPr>
        <p:spPr>
          <a:xfrm>
            <a:off x="839788" y="1456630"/>
            <a:ext cx="10513982" cy="4041258"/>
          </a:xfrm>
        </p:spPr>
        <p:txBody>
          <a:bodyPr>
            <a:normAutofit/>
          </a:bodyPr>
          <a:lstStyle/>
          <a:p>
            <a:r>
              <a:rPr lang="fr-CA" sz="2400" dirty="0"/>
              <a:t>Quelques usages des alliages sans durcissement structural</a:t>
            </a:r>
          </a:p>
        </p:txBody>
      </p:sp>
      <p:sp>
        <p:nvSpPr>
          <p:cNvPr id="6" name="Titre 5"/>
          <p:cNvSpPr>
            <a:spLocks noGrp="1"/>
          </p:cNvSpPr>
          <p:nvPr>
            <p:ph type="title"/>
            <p:custDataLst>
              <p:tags r:id="rId2"/>
            </p:custDataLst>
          </p:nvPr>
        </p:nvSpPr>
        <p:spPr/>
        <p:txBody>
          <a:bodyPr/>
          <a:lstStyle/>
          <a:p>
            <a:pPr lvl="0"/>
            <a:r>
              <a:rPr lang="fr-CA" sz="3600" b="0" dirty="0">
                <a:solidFill>
                  <a:schemeClr val="accent1">
                    <a:lumMod val="75000"/>
                  </a:schemeClr>
                </a:solidFill>
              </a:rPr>
              <a:t>Alliages sans durcissement structural</a:t>
            </a:r>
          </a:p>
        </p:txBody>
      </p:sp>
      <p:graphicFrame>
        <p:nvGraphicFramePr>
          <p:cNvPr id="4" name="Table 3"/>
          <p:cNvGraphicFramePr>
            <a:graphicFrameLocks noGrp="1"/>
          </p:cNvGraphicFramePr>
          <p:nvPr>
            <p:custDataLst>
              <p:tags r:id="rId3"/>
            </p:custDataLst>
            <p:extLst>
              <p:ext uri="{D42A27DB-BD31-4B8C-83A1-F6EECF244321}">
                <p14:modId xmlns:p14="http://schemas.microsoft.com/office/powerpoint/2010/main" val="532971462"/>
              </p:ext>
            </p:extLst>
          </p:nvPr>
        </p:nvGraphicFramePr>
        <p:xfrm>
          <a:off x="3338510" y="2400218"/>
          <a:ext cx="5964663" cy="3566809"/>
        </p:xfrm>
        <a:graphic>
          <a:graphicData uri="http://schemas.openxmlformats.org/drawingml/2006/table">
            <a:tbl>
              <a:tblPr/>
              <a:tblGrid>
                <a:gridCol w="700703">
                  <a:extLst>
                    <a:ext uri="{9D8B030D-6E8A-4147-A177-3AD203B41FA5}">
                      <a16:colId xmlns:a16="http://schemas.microsoft.com/office/drawing/2014/main" val="20000"/>
                    </a:ext>
                  </a:extLst>
                </a:gridCol>
                <a:gridCol w="5263960">
                  <a:extLst>
                    <a:ext uri="{9D8B030D-6E8A-4147-A177-3AD203B41FA5}">
                      <a16:colId xmlns:a16="http://schemas.microsoft.com/office/drawing/2014/main" val="20001"/>
                    </a:ext>
                  </a:extLst>
                </a:gridCol>
              </a:tblGrid>
              <a:tr h="0">
                <a:tc>
                  <a:txBody>
                    <a:bodyPr/>
                    <a:lstStyle/>
                    <a:p>
                      <a:pPr algn="just">
                        <a:lnSpc>
                          <a:spcPct val="150000"/>
                        </a:lnSpc>
                        <a:spcBef>
                          <a:spcPts val="600"/>
                        </a:spcBef>
                        <a:spcAft>
                          <a:spcPts val="0"/>
                        </a:spcAft>
                      </a:pPr>
                      <a:r>
                        <a:rPr lang="fr-CA" sz="1600" b="1" dirty="0">
                          <a:latin typeface="Univers Condensed Light" panose="020B0306020202040204"/>
                          <a:ea typeface="Calibri"/>
                          <a:cs typeface="Times New Roman"/>
                        </a:rPr>
                        <a:t>1060</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tc>
                  <a:txBody>
                    <a:bodyPr/>
                    <a:lstStyle/>
                    <a:p>
                      <a:pPr algn="just">
                        <a:lnSpc>
                          <a:spcPct val="150000"/>
                        </a:lnSpc>
                        <a:spcBef>
                          <a:spcPts val="600"/>
                        </a:spcBef>
                        <a:spcAft>
                          <a:spcPts val="0"/>
                        </a:spcAft>
                      </a:pPr>
                      <a:r>
                        <a:rPr lang="fr-CA" sz="1600" dirty="0">
                          <a:latin typeface="Univers Condensed Light" panose="020B0306020202040204"/>
                          <a:ea typeface="Calibri"/>
                          <a:cs typeface="Times New Roman"/>
                        </a:rPr>
                        <a:t>Pochettes à boire</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extLst>
                  <a:ext uri="{0D108BD9-81ED-4DB2-BD59-A6C34878D82A}">
                    <a16:rowId xmlns:a16="http://schemas.microsoft.com/office/drawing/2014/main" val="10000"/>
                  </a:ext>
                </a:extLst>
              </a:tr>
              <a:tr h="360364">
                <a:tc>
                  <a:txBody>
                    <a:bodyPr/>
                    <a:lstStyle/>
                    <a:p>
                      <a:pPr algn="just">
                        <a:lnSpc>
                          <a:spcPct val="150000"/>
                        </a:lnSpc>
                        <a:spcBef>
                          <a:spcPts val="600"/>
                        </a:spcBef>
                        <a:spcAft>
                          <a:spcPts val="0"/>
                        </a:spcAft>
                      </a:pPr>
                      <a:r>
                        <a:rPr lang="fr-CA" sz="1600" b="1">
                          <a:latin typeface="Univers Condensed Light" panose="020B0306020202040204"/>
                          <a:ea typeface="Calibri"/>
                          <a:cs typeface="Times New Roman"/>
                        </a:rPr>
                        <a:t>1100</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tc>
                  <a:txBody>
                    <a:bodyPr/>
                    <a:lstStyle/>
                    <a:p>
                      <a:pPr algn="just">
                        <a:lnSpc>
                          <a:spcPct val="150000"/>
                        </a:lnSpc>
                        <a:spcBef>
                          <a:spcPts val="600"/>
                        </a:spcBef>
                        <a:spcAft>
                          <a:spcPts val="0"/>
                        </a:spcAft>
                      </a:pPr>
                      <a:r>
                        <a:rPr lang="fr-CA" sz="1600" dirty="0">
                          <a:latin typeface="Univers Condensed Light" panose="020B0306020202040204"/>
                          <a:ea typeface="Calibri"/>
                          <a:cs typeface="Times New Roman"/>
                        </a:rPr>
                        <a:t>Contenant alimentaire emboutis</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extLst>
                  <a:ext uri="{0D108BD9-81ED-4DB2-BD59-A6C34878D82A}">
                    <a16:rowId xmlns:a16="http://schemas.microsoft.com/office/drawing/2014/main" val="10001"/>
                  </a:ext>
                </a:extLst>
              </a:tr>
              <a:tr h="360364">
                <a:tc>
                  <a:txBody>
                    <a:bodyPr/>
                    <a:lstStyle/>
                    <a:p>
                      <a:pPr algn="just">
                        <a:lnSpc>
                          <a:spcPct val="150000"/>
                        </a:lnSpc>
                        <a:spcBef>
                          <a:spcPts val="600"/>
                        </a:spcBef>
                        <a:spcAft>
                          <a:spcPts val="0"/>
                        </a:spcAft>
                      </a:pPr>
                      <a:r>
                        <a:rPr lang="fr-CA" sz="1600" b="1">
                          <a:latin typeface="Univers Condensed Light" panose="020B0306020202040204"/>
                          <a:ea typeface="Calibri"/>
                          <a:cs typeface="Times New Roman"/>
                        </a:rPr>
                        <a:t>1350</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tc>
                  <a:txBody>
                    <a:bodyPr/>
                    <a:lstStyle/>
                    <a:p>
                      <a:pPr algn="just">
                        <a:lnSpc>
                          <a:spcPct val="150000"/>
                        </a:lnSpc>
                        <a:spcBef>
                          <a:spcPts val="600"/>
                        </a:spcBef>
                        <a:spcAft>
                          <a:spcPts val="0"/>
                        </a:spcAft>
                      </a:pPr>
                      <a:r>
                        <a:rPr lang="fr-CA" sz="1600" dirty="0">
                          <a:latin typeface="Univers Condensed Light" panose="020B0306020202040204"/>
                          <a:ea typeface="Calibri"/>
                          <a:cs typeface="Times New Roman"/>
                        </a:rPr>
                        <a:t>Barres omnibus et fils</a:t>
                      </a:r>
                      <a:r>
                        <a:rPr lang="fr-CA" sz="1600" baseline="0" dirty="0">
                          <a:latin typeface="Univers Condensed Light" panose="020B0306020202040204"/>
                          <a:ea typeface="Calibri"/>
                          <a:cs typeface="Times New Roman"/>
                        </a:rPr>
                        <a:t> conducteurs </a:t>
                      </a:r>
                      <a:endParaRPr lang="fr-CA" sz="1600" dirty="0">
                        <a:latin typeface="Univers Condensed Light" panose="020B0306020202040204"/>
                        <a:ea typeface="Calibri"/>
                        <a:cs typeface="Times New Roman"/>
                      </a:endParaRP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extLst>
                  <a:ext uri="{0D108BD9-81ED-4DB2-BD59-A6C34878D82A}">
                    <a16:rowId xmlns:a16="http://schemas.microsoft.com/office/drawing/2014/main" val="10002"/>
                  </a:ext>
                </a:extLst>
              </a:tr>
              <a:tr h="360364">
                <a:tc>
                  <a:txBody>
                    <a:bodyPr/>
                    <a:lstStyle/>
                    <a:p>
                      <a:pPr algn="just">
                        <a:lnSpc>
                          <a:spcPct val="150000"/>
                        </a:lnSpc>
                        <a:spcBef>
                          <a:spcPts val="600"/>
                        </a:spcBef>
                        <a:spcAft>
                          <a:spcPts val="0"/>
                        </a:spcAft>
                      </a:pPr>
                      <a:r>
                        <a:rPr lang="fr-CA" sz="1600" b="1">
                          <a:latin typeface="Univers Condensed Light" panose="020B0306020202040204"/>
                          <a:ea typeface="Calibri"/>
                          <a:cs typeface="Times New Roman"/>
                        </a:rPr>
                        <a:t>3003</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tc>
                  <a:txBody>
                    <a:bodyPr/>
                    <a:lstStyle/>
                    <a:p>
                      <a:pPr algn="just">
                        <a:lnSpc>
                          <a:spcPct val="150000"/>
                        </a:lnSpc>
                        <a:spcBef>
                          <a:spcPts val="600"/>
                        </a:spcBef>
                        <a:spcAft>
                          <a:spcPts val="0"/>
                        </a:spcAft>
                      </a:pPr>
                      <a:r>
                        <a:rPr lang="fr-CA" sz="1600" dirty="0">
                          <a:latin typeface="Univers Condensed Light" panose="020B0306020202040204"/>
                          <a:ea typeface="Calibri"/>
                          <a:cs typeface="Times New Roman"/>
                        </a:rPr>
                        <a:t>Chaudronnerie emboutie, tubes échangeurs de chaleur</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extLst>
                  <a:ext uri="{0D108BD9-81ED-4DB2-BD59-A6C34878D82A}">
                    <a16:rowId xmlns:a16="http://schemas.microsoft.com/office/drawing/2014/main" val="10003"/>
                  </a:ext>
                </a:extLst>
              </a:tr>
              <a:tr h="360364">
                <a:tc>
                  <a:txBody>
                    <a:bodyPr/>
                    <a:lstStyle/>
                    <a:p>
                      <a:pPr algn="just">
                        <a:lnSpc>
                          <a:spcPct val="150000"/>
                        </a:lnSpc>
                        <a:spcBef>
                          <a:spcPts val="600"/>
                        </a:spcBef>
                        <a:spcAft>
                          <a:spcPts val="0"/>
                        </a:spcAft>
                      </a:pPr>
                      <a:r>
                        <a:rPr lang="fr-CA" sz="1600" b="1">
                          <a:latin typeface="Univers Condensed Light" panose="020B0306020202040204"/>
                          <a:ea typeface="Calibri"/>
                          <a:cs typeface="Times New Roman"/>
                        </a:rPr>
                        <a:t>3004</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tc>
                  <a:txBody>
                    <a:bodyPr/>
                    <a:lstStyle/>
                    <a:p>
                      <a:pPr algn="just">
                        <a:lnSpc>
                          <a:spcPct val="150000"/>
                        </a:lnSpc>
                        <a:spcBef>
                          <a:spcPts val="600"/>
                        </a:spcBef>
                        <a:spcAft>
                          <a:spcPts val="0"/>
                        </a:spcAft>
                      </a:pPr>
                      <a:r>
                        <a:rPr lang="fr-CA" sz="1600" dirty="0">
                          <a:latin typeface="Univers Condensed Light" panose="020B0306020202040204"/>
                          <a:ea typeface="Calibri"/>
                          <a:cs typeface="Times New Roman"/>
                        </a:rPr>
                        <a:t>Corps de canette de boissons</a:t>
                      </a:r>
                      <a:r>
                        <a:rPr lang="fr-CA" sz="1600" baseline="0" dirty="0">
                          <a:latin typeface="Univers Condensed Light" panose="020B0306020202040204"/>
                          <a:ea typeface="Calibri"/>
                          <a:cs typeface="Times New Roman"/>
                        </a:rPr>
                        <a:t> gazeuses</a:t>
                      </a:r>
                      <a:endParaRPr lang="fr-CA" sz="1600" dirty="0">
                        <a:latin typeface="Univers Condensed Light" panose="020B0306020202040204"/>
                        <a:ea typeface="Calibri"/>
                        <a:cs typeface="Times New Roman"/>
                      </a:endParaRP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extLst>
                  <a:ext uri="{0D108BD9-81ED-4DB2-BD59-A6C34878D82A}">
                    <a16:rowId xmlns:a16="http://schemas.microsoft.com/office/drawing/2014/main" val="10004"/>
                  </a:ext>
                </a:extLst>
              </a:tr>
              <a:tr h="360364">
                <a:tc>
                  <a:txBody>
                    <a:bodyPr/>
                    <a:lstStyle/>
                    <a:p>
                      <a:pPr algn="just">
                        <a:lnSpc>
                          <a:spcPct val="150000"/>
                        </a:lnSpc>
                        <a:spcBef>
                          <a:spcPts val="600"/>
                        </a:spcBef>
                        <a:spcAft>
                          <a:spcPts val="0"/>
                        </a:spcAft>
                      </a:pPr>
                      <a:r>
                        <a:rPr lang="fr-CA" sz="1600" b="1" dirty="0">
                          <a:latin typeface="Univers Condensed Light" panose="020B0306020202040204"/>
                          <a:ea typeface="Calibri"/>
                          <a:cs typeface="Times New Roman"/>
                        </a:rPr>
                        <a:t>3105</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tc>
                  <a:txBody>
                    <a:bodyPr/>
                    <a:lstStyle/>
                    <a:p>
                      <a:pPr algn="just">
                        <a:lnSpc>
                          <a:spcPct val="150000"/>
                        </a:lnSpc>
                        <a:spcBef>
                          <a:spcPts val="600"/>
                        </a:spcBef>
                        <a:spcAft>
                          <a:spcPts val="0"/>
                        </a:spcAft>
                      </a:pPr>
                      <a:r>
                        <a:rPr lang="fr-CA" sz="1600" dirty="0">
                          <a:latin typeface="Univers Condensed Light" panose="020B0306020202040204"/>
                          <a:ea typeface="Calibri"/>
                          <a:cs typeface="Times New Roman"/>
                        </a:rPr>
                        <a:t>Déclin de maison</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extLst>
                  <a:ext uri="{0D108BD9-81ED-4DB2-BD59-A6C34878D82A}">
                    <a16:rowId xmlns:a16="http://schemas.microsoft.com/office/drawing/2014/main" val="10005"/>
                  </a:ext>
                </a:extLst>
              </a:tr>
              <a:tr h="360364">
                <a:tc>
                  <a:txBody>
                    <a:bodyPr/>
                    <a:lstStyle/>
                    <a:p>
                      <a:pPr algn="just">
                        <a:lnSpc>
                          <a:spcPct val="150000"/>
                        </a:lnSpc>
                        <a:spcBef>
                          <a:spcPts val="600"/>
                        </a:spcBef>
                        <a:spcAft>
                          <a:spcPts val="0"/>
                        </a:spcAft>
                      </a:pPr>
                      <a:r>
                        <a:rPr lang="fr-CA" sz="1600" b="1" i="0" dirty="0">
                          <a:latin typeface="Univers Condensed Light" panose="020B0306020202040204"/>
                          <a:ea typeface="Calibri"/>
                          <a:cs typeface="Times New Roman"/>
                        </a:rPr>
                        <a:t>5052</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tc>
                  <a:txBody>
                    <a:bodyPr/>
                    <a:lstStyle/>
                    <a:p>
                      <a:pPr algn="just">
                        <a:lnSpc>
                          <a:spcPct val="150000"/>
                        </a:lnSpc>
                        <a:spcBef>
                          <a:spcPts val="600"/>
                        </a:spcBef>
                        <a:spcAft>
                          <a:spcPts val="0"/>
                        </a:spcAft>
                      </a:pPr>
                      <a:r>
                        <a:rPr lang="fr-CA" sz="1600" dirty="0">
                          <a:latin typeface="Univers Condensed Light" panose="020B0306020202040204"/>
                          <a:ea typeface="Calibri"/>
                          <a:cs typeface="Times New Roman"/>
                        </a:rPr>
                        <a:t>Alliage général pour construction soudée</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extLst>
                  <a:ext uri="{0D108BD9-81ED-4DB2-BD59-A6C34878D82A}">
                    <a16:rowId xmlns:a16="http://schemas.microsoft.com/office/drawing/2014/main" val="10006"/>
                  </a:ext>
                </a:extLst>
              </a:tr>
              <a:tr h="360364">
                <a:tc>
                  <a:txBody>
                    <a:bodyPr/>
                    <a:lstStyle/>
                    <a:p>
                      <a:pPr algn="just">
                        <a:lnSpc>
                          <a:spcPct val="150000"/>
                        </a:lnSpc>
                        <a:spcBef>
                          <a:spcPts val="600"/>
                        </a:spcBef>
                        <a:spcAft>
                          <a:spcPts val="0"/>
                        </a:spcAft>
                      </a:pPr>
                      <a:r>
                        <a:rPr lang="fr-CA" sz="1600" b="1" i="0" dirty="0">
                          <a:latin typeface="Univers Condensed Light" panose="020B0306020202040204"/>
                          <a:ea typeface="Calibri"/>
                          <a:cs typeface="Times New Roman"/>
                        </a:rPr>
                        <a:t>5083</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tc>
                  <a:txBody>
                    <a:bodyPr/>
                    <a:lstStyle/>
                    <a:p>
                      <a:pPr algn="just">
                        <a:lnSpc>
                          <a:spcPct val="150000"/>
                        </a:lnSpc>
                        <a:spcBef>
                          <a:spcPts val="600"/>
                        </a:spcBef>
                        <a:spcAft>
                          <a:spcPts val="0"/>
                        </a:spcAft>
                      </a:pPr>
                      <a:r>
                        <a:rPr lang="fr-CA" sz="1600" dirty="0">
                          <a:latin typeface="Univers Condensed Light" panose="020B0306020202040204"/>
                          <a:ea typeface="Calibri"/>
                          <a:cs typeface="Times New Roman"/>
                        </a:rPr>
                        <a:t>Construction maritime, plaques</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extLst>
                  <a:ext uri="{0D108BD9-81ED-4DB2-BD59-A6C34878D82A}">
                    <a16:rowId xmlns:a16="http://schemas.microsoft.com/office/drawing/2014/main" val="10007"/>
                  </a:ext>
                </a:extLst>
              </a:tr>
              <a:tr h="360364">
                <a:tc>
                  <a:txBody>
                    <a:bodyPr/>
                    <a:lstStyle/>
                    <a:p>
                      <a:pPr algn="just">
                        <a:lnSpc>
                          <a:spcPct val="150000"/>
                        </a:lnSpc>
                        <a:spcBef>
                          <a:spcPts val="600"/>
                        </a:spcBef>
                        <a:spcAft>
                          <a:spcPts val="0"/>
                        </a:spcAft>
                      </a:pPr>
                      <a:r>
                        <a:rPr lang="fr-CA" sz="1600" b="1">
                          <a:latin typeface="Univers Condensed Light" panose="020B0306020202040204"/>
                          <a:ea typeface="Calibri"/>
                          <a:cs typeface="Times New Roman"/>
                        </a:rPr>
                        <a:t>5182</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tc>
                  <a:txBody>
                    <a:bodyPr/>
                    <a:lstStyle/>
                    <a:p>
                      <a:pPr algn="just">
                        <a:lnSpc>
                          <a:spcPct val="150000"/>
                        </a:lnSpc>
                        <a:spcBef>
                          <a:spcPts val="600"/>
                        </a:spcBef>
                        <a:spcAft>
                          <a:spcPts val="0"/>
                        </a:spcAft>
                      </a:pPr>
                      <a:r>
                        <a:rPr lang="fr-CA" sz="1600" dirty="0">
                          <a:latin typeface="Univers Condensed Light" panose="020B0306020202040204"/>
                          <a:ea typeface="Calibri"/>
                          <a:cs typeface="Times New Roman"/>
                        </a:rPr>
                        <a:t>Couvercle de canettes</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extLst>
                  <a:ext uri="{0D108BD9-81ED-4DB2-BD59-A6C34878D82A}">
                    <a16:rowId xmlns:a16="http://schemas.microsoft.com/office/drawing/2014/main" val="10008"/>
                  </a:ext>
                </a:extLst>
              </a:tr>
              <a:tr h="360364">
                <a:tc>
                  <a:txBody>
                    <a:bodyPr/>
                    <a:lstStyle/>
                    <a:p>
                      <a:pPr algn="just">
                        <a:lnSpc>
                          <a:spcPct val="150000"/>
                        </a:lnSpc>
                        <a:spcBef>
                          <a:spcPts val="600"/>
                        </a:spcBef>
                        <a:spcAft>
                          <a:spcPts val="0"/>
                        </a:spcAft>
                      </a:pPr>
                      <a:r>
                        <a:rPr lang="fr-CA" sz="1600" b="1" dirty="0">
                          <a:latin typeface="Univers Condensed Light" panose="020B0306020202040204"/>
                          <a:ea typeface="Calibri"/>
                          <a:cs typeface="Times New Roman"/>
                        </a:rPr>
                        <a:t>5754</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tc>
                  <a:txBody>
                    <a:bodyPr/>
                    <a:lstStyle/>
                    <a:p>
                      <a:pPr algn="just">
                        <a:lnSpc>
                          <a:spcPct val="150000"/>
                        </a:lnSpc>
                        <a:spcBef>
                          <a:spcPts val="600"/>
                        </a:spcBef>
                        <a:spcAft>
                          <a:spcPts val="0"/>
                        </a:spcAft>
                      </a:pPr>
                      <a:r>
                        <a:rPr lang="fr-CA" sz="1600" dirty="0">
                          <a:latin typeface="Univers Condensed Light" panose="020B0306020202040204"/>
                          <a:ea typeface="Calibri"/>
                          <a:cs typeface="Times New Roman"/>
                        </a:rPr>
                        <a:t>Carrosserie et châssis automobile</a:t>
                      </a:r>
                    </a:p>
                  </a:txBody>
                  <a:tcPr marL="108109" marR="108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DFF"/>
                    </a:solidFill>
                  </a:tcPr>
                </a:tc>
                <a:extLst>
                  <a:ext uri="{0D108BD9-81ED-4DB2-BD59-A6C34878D82A}">
                    <a16:rowId xmlns:a16="http://schemas.microsoft.com/office/drawing/2014/main" val="10009"/>
                  </a:ext>
                </a:extLst>
              </a:tr>
            </a:tbl>
          </a:graphicData>
        </a:graphic>
      </p:graphicFrame>
      <p:sp>
        <p:nvSpPr>
          <p:cNvPr id="8" name="Title 3"/>
          <p:cNvSpPr txBox="1">
            <a:spLocks/>
          </p:cNvSpPr>
          <p:nvPr>
            <p:custDataLst>
              <p:tags r:id="rId4"/>
            </p:custDataLst>
          </p:nvPr>
        </p:nvSpPr>
        <p:spPr>
          <a:xfrm>
            <a:off x="1851025" y="215901"/>
            <a:ext cx="8229600" cy="451395"/>
          </a:xfrm>
          <a:prstGeom prst="rect">
            <a:avLst/>
          </a:prstGeom>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7" name="Espace réservé du pied de page 2"/>
          <p:cNvSpPr>
            <a:spLocks noGrp="1"/>
          </p:cNvSpPr>
          <p:nvPr>
            <p:ph type="ftr" sz="quarter" idx="11"/>
            <p:custDataLst>
              <p:tags r:id="rId5"/>
            </p:custDataLst>
          </p:nvPr>
        </p:nvSpPr>
        <p:spPr>
          <a:xfrm>
            <a:off x="4038600" y="6356350"/>
            <a:ext cx="4114800" cy="365125"/>
          </a:xfrm>
        </p:spPr>
        <p:txBody>
          <a:bodyPr/>
          <a:lstStyle/>
          <a:p>
            <a:r>
              <a:rPr lang="fr-FR" dirty="0"/>
              <a:t>ALU-COMPÉTENCES</a:t>
            </a:r>
          </a:p>
        </p:txBody>
      </p:sp>
      <p:sp>
        <p:nvSpPr>
          <p:cNvPr id="9" name="Espace réservé du numéro de diapositive 4"/>
          <p:cNvSpPr>
            <a:spLocks noGrp="1"/>
          </p:cNvSpPr>
          <p:nvPr>
            <p:ph type="sldNum" sz="quarter" idx="12"/>
            <p:custDataLst>
              <p:tags r:id="rId6"/>
            </p:custDataLst>
          </p:nvPr>
        </p:nvSpPr>
        <p:spPr>
          <a:xfrm>
            <a:off x="8610599" y="6356350"/>
            <a:ext cx="2575135" cy="365125"/>
          </a:xfrm>
        </p:spPr>
        <p:txBody>
          <a:bodyPr/>
          <a:lstStyle/>
          <a:p>
            <a:fld id="{82B63C5F-247B-BE4F-ACBC-7BDD67617F3E}" type="slidenum">
              <a:rPr lang="fr-FR" smtClean="0"/>
              <a:t>33</a:t>
            </a:fld>
            <a:endParaRPr lang="fr-F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3BCC0EB-5DA5-4934-8A26-1C07F5C532AA}"/>
              </a:ext>
            </a:extLst>
          </p:cNvPr>
          <p:cNvSpPr txBox="1"/>
          <p:nvPr>
            <p:custDataLst>
              <p:tags r:id="rId1"/>
            </p:custDataLst>
          </p:nvPr>
        </p:nvSpPr>
        <p:spPr>
          <a:xfrm>
            <a:off x="8458596" y="3459053"/>
            <a:ext cx="2991282" cy="646331"/>
          </a:xfrm>
          <a:prstGeom prst="rect">
            <a:avLst/>
          </a:prstGeom>
          <a:solidFill>
            <a:schemeClr val="accent1">
              <a:lumMod val="20000"/>
              <a:lumOff val="80000"/>
            </a:schemeClr>
          </a:solidFill>
        </p:spPr>
        <p:txBody>
          <a:bodyPr wrap="square" rtlCol="0">
            <a:spAutoFit/>
          </a:bodyPr>
          <a:lstStyle/>
          <a:p>
            <a:endParaRPr lang="fr-CA" dirty="0">
              <a:latin typeface="Univers Condensed Light" panose="020B0306020202040204" pitchFamily="34" charset="0"/>
            </a:endParaRPr>
          </a:p>
          <a:p>
            <a:r>
              <a:rPr lang="fr-CA" dirty="0">
                <a:latin typeface="Univers Condensed Light" panose="020B0306020202040204" pitchFamily="34" charset="0"/>
              </a:rPr>
              <a:t>Appareil de traction au CMQ</a:t>
            </a:r>
          </a:p>
        </p:txBody>
      </p:sp>
      <p:sp>
        <p:nvSpPr>
          <p:cNvPr id="2" name="Espace réservé du pied de page 1">
            <a:extLst>
              <a:ext uri="{FF2B5EF4-FFF2-40B4-BE49-F238E27FC236}">
                <a16:creationId xmlns:a16="http://schemas.microsoft.com/office/drawing/2014/main" id="{48BC46BA-1132-488C-9383-B940435C852E}"/>
              </a:ext>
            </a:extLst>
          </p:cNvPr>
          <p:cNvSpPr>
            <a:spLocks noGrp="1"/>
          </p:cNvSpPr>
          <p:nvPr>
            <p:ph type="ftr" sz="quarter" idx="11"/>
            <p:custDataLst>
              <p:tags r:id="rId2"/>
            </p:custDataLst>
          </p:nvPr>
        </p:nvSpPr>
        <p:spPr/>
        <p:txBody>
          <a:bodyPr/>
          <a:lstStyle/>
          <a:p>
            <a:r>
              <a:rPr lang="fr-FR" dirty="0"/>
              <a:t>ALU-COMPÉTENCES</a:t>
            </a:r>
          </a:p>
        </p:txBody>
      </p:sp>
      <p:sp>
        <p:nvSpPr>
          <p:cNvPr id="3" name="Espace réservé du numéro de diapositive 2">
            <a:extLst>
              <a:ext uri="{FF2B5EF4-FFF2-40B4-BE49-F238E27FC236}">
                <a16:creationId xmlns:a16="http://schemas.microsoft.com/office/drawing/2014/main" id="{1D5A81A3-433D-4214-9B90-7143DE4A281D}"/>
              </a:ext>
            </a:extLst>
          </p:cNvPr>
          <p:cNvSpPr>
            <a:spLocks noGrp="1"/>
          </p:cNvSpPr>
          <p:nvPr>
            <p:ph type="sldNum" sz="quarter" idx="12"/>
            <p:custDataLst>
              <p:tags r:id="rId3"/>
            </p:custDataLst>
          </p:nvPr>
        </p:nvSpPr>
        <p:spPr/>
        <p:txBody>
          <a:bodyPr/>
          <a:lstStyle/>
          <a:p>
            <a:fld id="{82B63C5F-247B-BE4F-ACBC-7BDD67617F3E}" type="slidenum">
              <a:rPr lang="fr-FR" smtClean="0"/>
              <a:t>34</a:t>
            </a:fld>
            <a:endParaRPr lang="fr-FR" dirty="0"/>
          </a:p>
        </p:txBody>
      </p:sp>
      <p:sp>
        <p:nvSpPr>
          <p:cNvPr id="4" name="Espace réservé du texte 3">
            <a:extLst>
              <a:ext uri="{FF2B5EF4-FFF2-40B4-BE49-F238E27FC236}">
                <a16:creationId xmlns:a16="http://schemas.microsoft.com/office/drawing/2014/main" id="{7B779902-6460-4217-B199-D5D925B7A4C0}"/>
              </a:ext>
            </a:extLst>
          </p:cNvPr>
          <p:cNvSpPr>
            <a:spLocks noGrp="1"/>
          </p:cNvSpPr>
          <p:nvPr>
            <p:ph type="body" idx="1"/>
            <p:custDataLst>
              <p:tags r:id="rId4"/>
            </p:custDataLst>
          </p:nvPr>
        </p:nvSpPr>
        <p:spPr>
          <a:xfrm>
            <a:off x="828588" y="1208087"/>
            <a:ext cx="5384586" cy="5244131"/>
          </a:xfrm>
        </p:spPr>
        <p:txBody>
          <a:bodyPr>
            <a:normAutofit/>
          </a:bodyPr>
          <a:lstStyle/>
          <a:p>
            <a:r>
              <a:rPr lang="fr-CA" sz="2000" dirty="0"/>
              <a:t>L’écrouissage augmente les propriétés mécaniques de l’aluminium.</a:t>
            </a:r>
          </a:p>
          <a:p>
            <a:pPr lvl="1"/>
            <a:r>
              <a:rPr lang="fr-CA" sz="1800" b="0" dirty="0">
                <a:solidFill>
                  <a:schemeClr val="tx1"/>
                </a:solidFill>
              </a:rPr>
              <a:t>La contrainte en MPa est la force en N appliquée sur l’éprouvette en test divisée par la surface de celle-ci pour standardisation. </a:t>
            </a:r>
          </a:p>
          <a:p>
            <a:pPr lvl="1"/>
            <a:r>
              <a:rPr lang="fr-CA" sz="1800" b="0" dirty="0">
                <a:solidFill>
                  <a:schemeClr val="tx1"/>
                </a:solidFill>
              </a:rPr>
              <a:t>Le % d’allongement est obtenu par une jauge de déplacement (extensomètre) placé sur l’éprouvette.</a:t>
            </a:r>
          </a:p>
          <a:p>
            <a:r>
              <a:rPr lang="fr-CA" sz="2000" dirty="0"/>
              <a:t>Un essai de traction permet d’obtenir une courbe indiquant :</a:t>
            </a:r>
          </a:p>
          <a:p>
            <a:pPr lvl="1"/>
            <a:r>
              <a:rPr lang="fr-CA" sz="1800" b="0" dirty="0">
                <a:solidFill>
                  <a:schemeClr val="tx1"/>
                </a:solidFill>
              </a:rPr>
              <a:t>La limite élastique </a:t>
            </a:r>
            <a:r>
              <a:rPr lang="fr-CA" sz="1800" dirty="0">
                <a:solidFill>
                  <a:schemeClr val="tx1"/>
                </a:solidFill>
              </a:rPr>
              <a:t>Le</a:t>
            </a:r>
            <a:r>
              <a:rPr lang="fr-CA" sz="1800" b="0" dirty="0">
                <a:solidFill>
                  <a:schemeClr val="tx1"/>
                </a:solidFill>
              </a:rPr>
              <a:t>, qui représente le début du glissement des dislocations. Avant Le, le métal réagit comme un ressort.</a:t>
            </a:r>
          </a:p>
          <a:p>
            <a:pPr lvl="1"/>
            <a:r>
              <a:rPr lang="fr-CA" sz="1800" b="0" dirty="0">
                <a:solidFill>
                  <a:schemeClr val="tx1"/>
                </a:solidFill>
              </a:rPr>
              <a:t>L’allongement à la rupture en %</a:t>
            </a:r>
          </a:p>
          <a:p>
            <a:pPr lvl="1"/>
            <a:r>
              <a:rPr lang="fr-CA" sz="1800" b="0" dirty="0">
                <a:solidFill>
                  <a:schemeClr val="tx1"/>
                </a:solidFill>
              </a:rPr>
              <a:t>La résistance du matériau </a:t>
            </a:r>
            <a:r>
              <a:rPr lang="fr-CA" sz="1800" dirty="0" err="1">
                <a:solidFill>
                  <a:schemeClr val="tx1"/>
                </a:solidFill>
              </a:rPr>
              <a:t>Rm</a:t>
            </a:r>
            <a:r>
              <a:rPr lang="fr-CA" sz="1800" b="0" dirty="0">
                <a:solidFill>
                  <a:schemeClr val="tx1"/>
                </a:solidFill>
              </a:rPr>
              <a:t> à la rupture en MPa</a:t>
            </a:r>
          </a:p>
          <a:p>
            <a:r>
              <a:rPr lang="fr-CA" sz="2000" dirty="0"/>
              <a:t>Si l’essai est arrêté après un peu d’écrouissage et repris plus tard :</a:t>
            </a:r>
          </a:p>
          <a:p>
            <a:pPr lvl="1"/>
            <a:r>
              <a:rPr lang="fr-CA" sz="1800" b="0" dirty="0">
                <a:solidFill>
                  <a:schemeClr val="tx1"/>
                </a:solidFill>
              </a:rPr>
              <a:t>La limite élastique et la résistance seront plus élevées et l’allongement à la rupture plus faible. </a:t>
            </a:r>
          </a:p>
        </p:txBody>
      </p:sp>
      <p:sp>
        <p:nvSpPr>
          <p:cNvPr id="5" name="Titre 4">
            <a:extLst>
              <a:ext uri="{FF2B5EF4-FFF2-40B4-BE49-F238E27FC236}">
                <a16:creationId xmlns:a16="http://schemas.microsoft.com/office/drawing/2014/main" id="{2DF2AA6E-D912-4759-A06A-A78FDA29A21D}"/>
              </a:ext>
            </a:extLst>
          </p:cNvPr>
          <p:cNvSpPr>
            <a:spLocks noGrp="1"/>
          </p:cNvSpPr>
          <p:nvPr>
            <p:ph type="title"/>
            <p:custDataLst>
              <p:tags r:id="rId5"/>
            </p:custDataLst>
          </p:nvPr>
        </p:nvSpPr>
        <p:spPr>
          <a:xfrm>
            <a:off x="838200" y="513568"/>
            <a:ext cx="9821449" cy="694519"/>
          </a:xfrm>
        </p:spPr>
        <p:txBody>
          <a:bodyPr/>
          <a:lstStyle/>
          <a:p>
            <a:r>
              <a:rPr lang="fr-CA" sz="3600" b="0" dirty="0">
                <a:solidFill>
                  <a:schemeClr val="accent1">
                    <a:lumMod val="75000"/>
                  </a:schemeClr>
                </a:solidFill>
              </a:rPr>
              <a:t>Effet de l’écrouissage sur les propriétés mécaniques</a:t>
            </a:r>
            <a:endParaRPr lang="fr-CA" dirty="0"/>
          </a:p>
        </p:txBody>
      </p:sp>
      <p:sp>
        <p:nvSpPr>
          <p:cNvPr id="7" name="Line 2">
            <a:extLst>
              <a:ext uri="{FF2B5EF4-FFF2-40B4-BE49-F238E27FC236}">
                <a16:creationId xmlns:a16="http://schemas.microsoft.com/office/drawing/2014/main" id="{29122A23-FD98-41CE-AB7E-7E35932CEEC5}"/>
              </a:ext>
            </a:extLst>
          </p:cNvPr>
          <p:cNvSpPr>
            <a:spLocks noChangeShapeType="1"/>
          </p:cNvSpPr>
          <p:nvPr>
            <p:custDataLst>
              <p:tags r:id="rId6"/>
            </p:custDataLst>
          </p:nvPr>
        </p:nvSpPr>
        <p:spPr bwMode="auto">
          <a:xfrm>
            <a:off x="6488698" y="2130635"/>
            <a:ext cx="0" cy="3657600"/>
          </a:xfrm>
          <a:prstGeom prst="line">
            <a:avLst/>
          </a:prstGeom>
          <a:noFill/>
          <a:ln w="38100">
            <a:solidFill>
              <a:schemeClr val="tx1"/>
            </a:solidFill>
            <a:round/>
            <a:headEnd type="triangle" w="med" len="med"/>
            <a:tailEnd/>
          </a:ln>
        </p:spPr>
        <p:txBody>
          <a:bodyPr wrap="none" anchor="ctr"/>
          <a:lstStyle/>
          <a:p>
            <a:endParaRPr lang="fr-CA" dirty="0"/>
          </a:p>
        </p:txBody>
      </p:sp>
      <p:sp>
        <p:nvSpPr>
          <p:cNvPr id="8" name="Line 3">
            <a:extLst>
              <a:ext uri="{FF2B5EF4-FFF2-40B4-BE49-F238E27FC236}">
                <a16:creationId xmlns:a16="http://schemas.microsoft.com/office/drawing/2014/main" id="{BCCC5762-DF13-4951-ABF3-A5090D28D061}"/>
              </a:ext>
            </a:extLst>
          </p:cNvPr>
          <p:cNvSpPr>
            <a:spLocks noChangeShapeType="1"/>
          </p:cNvSpPr>
          <p:nvPr>
            <p:custDataLst>
              <p:tags r:id="rId7"/>
            </p:custDataLst>
          </p:nvPr>
        </p:nvSpPr>
        <p:spPr bwMode="auto">
          <a:xfrm flipV="1">
            <a:off x="6480762" y="5773391"/>
            <a:ext cx="4679333" cy="14843"/>
          </a:xfrm>
          <a:prstGeom prst="line">
            <a:avLst/>
          </a:prstGeom>
          <a:noFill/>
          <a:ln w="38100">
            <a:solidFill>
              <a:schemeClr val="tx1"/>
            </a:solidFill>
            <a:round/>
            <a:headEnd/>
            <a:tailEnd type="triangle" w="med" len="med"/>
          </a:ln>
        </p:spPr>
        <p:txBody>
          <a:bodyPr wrap="none" anchor="ctr"/>
          <a:lstStyle/>
          <a:p>
            <a:endParaRPr lang="fr-CA"/>
          </a:p>
        </p:txBody>
      </p:sp>
      <p:sp>
        <p:nvSpPr>
          <p:cNvPr id="10" name="Line 5">
            <a:extLst>
              <a:ext uri="{FF2B5EF4-FFF2-40B4-BE49-F238E27FC236}">
                <a16:creationId xmlns:a16="http://schemas.microsoft.com/office/drawing/2014/main" id="{90B4411D-864F-4468-AEA8-1020ADE35B9B}"/>
              </a:ext>
            </a:extLst>
          </p:cNvPr>
          <p:cNvSpPr>
            <a:spLocks noChangeShapeType="1"/>
          </p:cNvSpPr>
          <p:nvPr>
            <p:custDataLst>
              <p:tags r:id="rId8"/>
            </p:custDataLst>
          </p:nvPr>
        </p:nvSpPr>
        <p:spPr bwMode="auto">
          <a:xfrm flipV="1">
            <a:off x="7162337" y="3130631"/>
            <a:ext cx="204980" cy="266274"/>
          </a:xfrm>
          <a:prstGeom prst="line">
            <a:avLst/>
          </a:prstGeom>
          <a:noFill/>
          <a:ln w="57150">
            <a:solidFill>
              <a:schemeClr val="accent1">
                <a:lumMod val="60000"/>
                <a:lumOff val="40000"/>
              </a:schemeClr>
            </a:solidFill>
            <a:round/>
            <a:headEnd type="none" w="sm" len="sm"/>
            <a:tailEnd type="none" w="sm" len="sm"/>
          </a:ln>
        </p:spPr>
        <p:txBody>
          <a:bodyPr wrap="none" anchor="ctr"/>
          <a:lstStyle/>
          <a:p>
            <a:endParaRPr lang="fr-CA"/>
          </a:p>
        </p:txBody>
      </p:sp>
      <p:sp>
        <p:nvSpPr>
          <p:cNvPr id="11" name="Line 6">
            <a:extLst>
              <a:ext uri="{FF2B5EF4-FFF2-40B4-BE49-F238E27FC236}">
                <a16:creationId xmlns:a16="http://schemas.microsoft.com/office/drawing/2014/main" id="{1418E087-5C62-4651-BA11-3C04B6BFBA83}"/>
              </a:ext>
            </a:extLst>
          </p:cNvPr>
          <p:cNvSpPr>
            <a:spLocks noChangeShapeType="1"/>
          </p:cNvSpPr>
          <p:nvPr>
            <p:custDataLst>
              <p:tags r:id="rId9"/>
            </p:custDataLst>
          </p:nvPr>
        </p:nvSpPr>
        <p:spPr bwMode="auto">
          <a:xfrm flipV="1">
            <a:off x="7363619" y="2844712"/>
            <a:ext cx="423856" cy="285918"/>
          </a:xfrm>
          <a:prstGeom prst="line">
            <a:avLst/>
          </a:prstGeom>
          <a:noFill/>
          <a:ln w="57150">
            <a:solidFill>
              <a:schemeClr val="accent1">
                <a:lumMod val="60000"/>
                <a:lumOff val="40000"/>
              </a:schemeClr>
            </a:solidFill>
            <a:round/>
            <a:headEnd type="none" w="sm" len="sm"/>
            <a:tailEnd type="none" w="sm" len="sm"/>
          </a:ln>
        </p:spPr>
        <p:txBody>
          <a:bodyPr wrap="none" anchor="ctr"/>
          <a:lstStyle/>
          <a:p>
            <a:endParaRPr lang="fr-CA"/>
          </a:p>
        </p:txBody>
      </p:sp>
      <p:sp>
        <p:nvSpPr>
          <p:cNvPr id="12" name="Line 7">
            <a:extLst>
              <a:ext uri="{FF2B5EF4-FFF2-40B4-BE49-F238E27FC236}">
                <a16:creationId xmlns:a16="http://schemas.microsoft.com/office/drawing/2014/main" id="{A0CED9AE-120D-4893-A95C-40AB1368673A}"/>
              </a:ext>
            </a:extLst>
          </p:cNvPr>
          <p:cNvSpPr>
            <a:spLocks noChangeShapeType="1"/>
          </p:cNvSpPr>
          <p:nvPr>
            <p:custDataLst>
              <p:tags r:id="rId10"/>
            </p:custDataLst>
          </p:nvPr>
        </p:nvSpPr>
        <p:spPr bwMode="auto">
          <a:xfrm flipV="1">
            <a:off x="7790948" y="2705961"/>
            <a:ext cx="328226" cy="143527"/>
          </a:xfrm>
          <a:prstGeom prst="line">
            <a:avLst/>
          </a:prstGeom>
          <a:noFill/>
          <a:ln w="57150">
            <a:solidFill>
              <a:schemeClr val="accent1">
                <a:lumMod val="60000"/>
                <a:lumOff val="40000"/>
              </a:schemeClr>
            </a:solidFill>
            <a:round/>
            <a:headEnd type="none" w="sm" len="sm"/>
            <a:tailEnd type="none" w="sm" len="sm"/>
          </a:ln>
        </p:spPr>
        <p:txBody>
          <a:bodyPr wrap="none" anchor="ctr"/>
          <a:lstStyle/>
          <a:p>
            <a:endParaRPr lang="fr-CA"/>
          </a:p>
        </p:txBody>
      </p:sp>
      <p:sp>
        <p:nvSpPr>
          <p:cNvPr id="13" name="Line 8">
            <a:extLst>
              <a:ext uri="{FF2B5EF4-FFF2-40B4-BE49-F238E27FC236}">
                <a16:creationId xmlns:a16="http://schemas.microsoft.com/office/drawing/2014/main" id="{3D543737-5B42-4B54-A2FF-37D62CF0F4F1}"/>
              </a:ext>
            </a:extLst>
          </p:cNvPr>
          <p:cNvSpPr>
            <a:spLocks noChangeShapeType="1"/>
          </p:cNvSpPr>
          <p:nvPr>
            <p:custDataLst>
              <p:tags r:id="rId11"/>
            </p:custDataLst>
          </p:nvPr>
        </p:nvSpPr>
        <p:spPr bwMode="auto">
          <a:xfrm flipV="1">
            <a:off x="8113208" y="2616895"/>
            <a:ext cx="513074" cy="89065"/>
          </a:xfrm>
          <a:prstGeom prst="line">
            <a:avLst/>
          </a:prstGeom>
          <a:noFill/>
          <a:ln w="57150">
            <a:solidFill>
              <a:schemeClr val="accent1">
                <a:lumMod val="60000"/>
                <a:lumOff val="40000"/>
              </a:schemeClr>
            </a:solidFill>
            <a:round/>
            <a:headEnd type="none" w="sm" len="sm"/>
            <a:tailEnd type="none" w="sm" len="sm"/>
          </a:ln>
        </p:spPr>
        <p:txBody>
          <a:bodyPr wrap="none" anchor="ctr"/>
          <a:lstStyle/>
          <a:p>
            <a:endParaRPr lang="fr-CA"/>
          </a:p>
        </p:txBody>
      </p:sp>
      <p:sp>
        <p:nvSpPr>
          <p:cNvPr id="16" name="Text Box 11">
            <a:extLst>
              <a:ext uri="{FF2B5EF4-FFF2-40B4-BE49-F238E27FC236}">
                <a16:creationId xmlns:a16="http://schemas.microsoft.com/office/drawing/2014/main" id="{82F291FF-86C2-4353-83A5-82541AD89992}"/>
              </a:ext>
            </a:extLst>
          </p:cNvPr>
          <p:cNvSpPr txBox="1">
            <a:spLocks noChangeArrowheads="1"/>
          </p:cNvSpPr>
          <p:nvPr>
            <p:custDataLst>
              <p:tags r:id="rId12"/>
            </p:custDataLst>
          </p:nvPr>
        </p:nvSpPr>
        <p:spPr bwMode="auto">
          <a:xfrm>
            <a:off x="6185109" y="1750288"/>
            <a:ext cx="606128" cy="369332"/>
          </a:xfrm>
          <a:prstGeom prst="rect">
            <a:avLst/>
          </a:prstGeom>
          <a:noFill/>
          <a:ln w="12700">
            <a:noFill/>
            <a:miter lim="800000"/>
            <a:headEnd type="none" w="sm" len="sm"/>
            <a:tailEnd type="none" w="sm" len="sm"/>
          </a:ln>
        </p:spPr>
        <p:txBody>
          <a:bodyPr wrap="none">
            <a:spAutoFit/>
          </a:bodyPr>
          <a:lstStyle/>
          <a:p>
            <a:pPr eaLnBrk="0" hangingPunct="0"/>
            <a:r>
              <a:rPr lang="fr-FR" dirty="0"/>
              <a:t>MPa</a:t>
            </a:r>
            <a:endParaRPr lang="fr-FR" sz="2400" baseline="30000" dirty="0"/>
          </a:p>
        </p:txBody>
      </p:sp>
      <p:sp>
        <p:nvSpPr>
          <p:cNvPr id="17" name="Text Box 12">
            <a:extLst>
              <a:ext uri="{FF2B5EF4-FFF2-40B4-BE49-F238E27FC236}">
                <a16:creationId xmlns:a16="http://schemas.microsoft.com/office/drawing/2014/main" id="{E711F28D-6177-464B-81BF-B9DBF8F0886F}"/>
              </a:ext>
            </a:extLst>
          </p:cNvPr>
          <p:cNvSpPr txBox="1">
            <a:spLocks noChangeArrowheads="1"/>
          </p:cNvSpPr>
          <p:nvPr>
            <p:custDataLst>
              <p:tags r:id="rId13"/>
            </p:custDataLst>
          </p:nvPr>
        </p:nvSpPr>
        <p:spPr bwMode="auto">
          <a:xfrm>
            <a:off x="7833606" y="5841459"/>
            <a:ext cx="1858201" cy="461665"/>
          </a:xfrm>
          <a:prstGeom prst="rect">
            <a:avLst/>
          </a:prstGeom>
          <a:noFill/>
          <a:ln w="12700">
            <a:noFill/>
            <a:miter lim="800000"/>
            <a:headEnd type="none" w="sm" len="sm"/>
            <a:tailEnd type="none" w="sm" len="sm"/>
          </a:ln>
        </p:spPr>
        <p:txBody>
          <a:bodyPr wrap="none">
            <a:spAutoFit/>
          </a:bodyPr>
          <a:lstStyle/>
          <a:p>
            <a:pPr eaLnBrk="0" hangingPunct="0"/>
            <a:r>
              <a:rPr lang="fr-FR" sz="2400" dirty="0">
                <a:latin typeface="Univers Condensed Light" panose="020B0306020202040204"/>
              </a:rPr>
              <a:t>Déformation %</a:t>
            </a:r>
          </a:p>
        </p:txBody>
      </p:sp>
      <p:sp>
        <p:nvSpPr>
          <p:cNvPr id="18" name="Line 13">
            <a:extLst>
              <a:ext uri="{FF2B5EF4-FFF2-40B4-BE49-F238E27FC236}">
                <a16:creationId xmlns:a16="http://schemas.microsoft.com/office/drawing/2014/main" id="{22444C27-8AC3-4FC4-912D-5684448EC185}"/>
              </a:ext>
            </a:extLst>
          </p:cNvPr>
          <p:cNvSpPr>
            <a:spLocks noChangeShapeType="1"/>
          </p:cNvSpPr>
          <p:nvPr>
            <p:custDataLst>
              <p:tags r:id="rId14"/>
            </p:custDataLst>
          </p:nvPr>
        </p:nvSpPr>
        <p:spPr bwMode="auto">
          <a:xfrm flipV="1">
            <a:off x="6516731" y="3398855"/>
            <a:ext cx="655654" cy="2349186"/>
          </a:xfrm>
          <a:prstGeom prst="line">
            <a:avLst/>
          </a:prstGeom>
          <a:noFill/>
          <a:ln w="57150">
            <a:solidFill>
              <a:schemeClr val="accent1">
                <a:lumMod val="60000"/>
                <a:lumOff val="40000"/>
              </a:schemeClr>
            </a:solidFill>
            <a:round/>
            <a:headEnd type="none" w="sm" len="sm"/>
            <a:tailEnd type="none" w="sm" len="sm"/>
          </a:ln>
        </p:spPr>
        <p:txBody>
          <a:bodyPr wrap="none" anchor="ctr"/>
          <a:lstStyle/>
          <a:p>
            <a:endParaRPr lang="fr-CA" dirty="0"/>
          </a:p>
        </p:txBody>
      </p:sp>
      <p:pic>
        <p:nvPicPr>
          <p:cNvPr id="22" name="Picture 2">
            <a:extLst>
              <a:ext uri="{FF2B5EF4-FFF2-40B4-BE49-F238E27FC236}">
                <a16:creationId xmlns:a16="http://schemas.microsoft.com/office/drawing/2014/main" id="{C061A818-E18C-4E14-BBE8-D925DE80EAF3}"/>
              </a:ext>
            </a:extLst>
          </p:cNvPr>
          <p:cNvPicPr>
            <a:picLocks noChangeAspect="1" noChangeArrowheads="1"/>
          </p:cNvPicPr>
          <p:nvPr>
            <p:custDataLst>
              <p:tags r:id="rId15"/>
            </p:custDataLst>
          </p:nvPr>
        </p:nvPicPr>
        <p:blipFill rotWithShape="1">
          <a:blip r:embed="rId23" cstate="email">
            <a:extLst>
              <a:ext uri="{28A0092B-C50C-407E-A947-70E740481C1C}">
                <a14:useLocalDpi xmlns:a14="http://schemas.microsoft.com/office/drawing/2010/main"/>
              </a:ext>
            </a:extLst>
          </a:blip>
          <a:srcRect t="5166" r="13546"/>
          <a:stretch/>
        </p:blipFill>
        <p:spPr bwMode="auto">
          <a:xfrm>
            <a:off x="9007839" y="1272985"/>
            <a:ext cx="2839491" cy="2345595"/>
          </a:xfrm>
          <a:prstGeom prst="rect">
            <a:avLst/>
          </a:prstGeom>
          <a:solidFill>
            <a:schemeClr val="accent1">
              <a:lumMod val="20000"/>
              <a:lumOff val="80000"/>
            </a:schemeClr>
          </a:solidFill>
          <a:ln w="9525">
            <a:solidFill>
              <a:schemeClr val="accent1">
                <a:lumMod val="75000"/>
              </a:schemeClr>
            </a:solidFill>
            <a:miter lim="800000"/>
            <a:headEnd/>
            <a:tailEnd/>
          </a:ln>
        </p:spPr>
      </p:pic>
      <p:sp>
        <p:nvSpPr>
          <p:cNvPr id="23" name="Rectangle 22">
            <a:extLst>
              <a:ext uri="{FF2B5EF4-FFF2-40B4-BE49-F238E27FC236}">
                <a16:creationId xmlns:a16="http://schemas.microsoft.com/office/drawing/2014/main" id="{70B13764-94BA-4188-B92A-8AF9FB762E90}"/>
              </a:ext>
            </a:extLst>
          </p:cNvPr>
          <p:cNvSpPr/>
          <p:nvPr>
            <p:custDataLst>
              <p:tags r:id="rId16"/>
            </p:custDataLst>
          </p:nvPr>
        </p:nvSpPr>
        <p:spPr>
          <a:xfrm>
            <a:off x="6840111" y="3007350"/>
            <a:ext cx="352370" cy="421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a:solidFill>
                  <a:schemeClr val="tx1"/>
                </a:solidFill>
              </a:rPr>
              <a:t>Le</a:t>
            </a:r>
          </a:p>
        </p:txBody>
      </p:sp>
      <p:cxnSp>
        <p:nvCxnSpPr>
          <p:cNvPr id="25" name="Connecteur droit 24">
            <a:extLst>
              <a:ext uri="{FF2B5EF4-FFF2-40B4-BE49-F238E27FC236}">
                <a16:creationId xmlns:a16="http://schemas.microsoft.com/office/drawing/2014/main" id="{3B3F800F-AAC6-4A21-A599-CD32CFF9B632}"/>
              </a:ext>
            </a:extLst>
          </p:cNvPr>
          <p:cNvCxnSpPr>
            <a:cxnSpLocks/>
            <a:stCxn id="12" idx="0"/>
          </p:cNvCxnSpPr>
          <p:nvPr>
            <p:custDataLst>
              <p:tags r:id="rId17"/>
            </p:custDataLst>
          </p:nvPr>
        </p:nvCxnSpPr>
        <p:spPr>
          <a:xfrm flipH="1">
            <a:off x="6987139" y="2849488"/>
            <a:ext cx="803809" cy="2919142"/>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A7B202E-D914-4984-B69B-6EF278CCD5E7}"/>
              </a:ext>
            </a:extLst>
          </p:cNvPr>
          <p:cNvSpPr/>
          <p:nvPr>
            <p:custDataLst>
              <p:tags r:id="rId18"/>
            </p:custDataLst>
          </p:nvPr>
        </p:nvSpPr>
        <p:spPr>
          <a:xfrm>
            <a:off x="7523797" y="2839782"/>
            <a:ext cx="727544" cy="421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a:solidFill>
                  <a:schemeClr val="tx1"/>
                </a:solidFill>
              </a:rPr>
              <a:t>Le écroui</a:t>
            </a:r>
          </a:p>
        </p:txBody>
      </p:sp>
      <p:sp>
        <p:nvSpPr>
          <p:cNvPr id="9" name="Arc 8">
            <a:extLst>
              <a:ext uri="{FF2B5EF4-FFF2-40B4-BE49-F238E27FC236}">
                <a16:creationId xmlns:a16="http://schemas.microsoft.com/office/drawing/2014/main" id="{0CA744D7-639E-47F8-8C19-E36FB566C921}"/>
              </a:ext>
            </a:extLst>
          </p:cNvPr>
          <p:cNvSpPr/>
          <p:nvPr>
            <p:custDataLst>
              <p:tags r:id="rId19"/>
            </p:custDataLst>
          </p:nvPr>
        </p:nvSpPr>
        <p:spPr>
          <a:xfrm rot="16807561">
            <a:off x="7959915" y="2102296"/>
            <a:ext cx="1366425" cy="1753988"/>
          </a:xfrm>
          <a:prstGeom prst="arc">
            <a:avLst>
              <a:gd name="adj1" fmla="val 16200000"/>
              <a:gd name="adj2" fmla="val 207902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27" name="Rectangle 26">
            <a:extLst>
              <a:ext uri="{FF2B5EF4-FFF2-40B4-BE49-F238E27FC236}">
                <a16:creationId xmlns:a16="http://schemas.microsoft.com/office/drawing/2014/main" id="{B3E8AFE1-EEFA-442D-973F-BEB1CDF29175}"/>
              </a:ext>
            </a:extLst>
          </p:cNvPr>
          <p:cNvSpPr/>
          <p:nvPr>
            <p:custDataLst>
              <p:tags r:id="rId20"/>
            </p:custDataLst>
          </p:nvPr>
        </p:nvSpPr>
        <p:spPr>
          <a:xfrm>
            <a:off x="8358599" y="2239775"/>
            <a:ext cx="513074" cy="421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err="1">
                <a:solidFill>
                  <a:schemeClr val="tx1"/>
                </a:solidFill>
              </a:rPr>
              <a:t>Rm</a:t>
            </a:r>
            <a:endParaRPr lang="fr-CA" sz="1400" dirty="0">
              <a:solidFill>
                <a:schemeClr val="tx1"/>
              </a:solidFill>
            </a:endParaRPr>
          </a:p>
        </p:txBody>
      </p:sp>
      <p:sp>
        <p:nvSpPr>
          <p:cNvPr id="24" name="Text Box 12">
            <a:extLst>
              <a:ext uri="{FF2B5EF4-FFF2-40B4-BE49-F238E27FC236}">
                <a16:creationId xmlns:a16="http://schemas.microsoft.com/office/drawing/2014/main" id="{FA30B338-3FC1-421F-A17B-12ECE0B7F87B}"/>
              </a:ext>
            </a:extLst>
          </p:cNvPr>
          <p:cNvSpPr txBox="1">
            <a:spLocks noChangeArrowheads="1"/>
          </p:cNvSpPr>
          <p:nvPr>
            <p:custDataLst>
              <p:tags r:id="rId21"/>
            </p:custDataLst>
          </p:nvPr>
        </p:nvSpPr>
        <p:spPr bwMode="auto">
          <a:xfrm rot="16200000">
            <a:off x="5514284" y="3778134"/>
            <a:ext cx="1353256" cy="461665"/>
          </a:xfrm>
          <a:prstGeom prst="rect">
            <a:avLst/>
          </a:prstGeom>
          <a:noFill/>
          <a:ln w="12700">
            <a:noFill/>
            <a:miter lim="800000"/>
            <a:headEnd type="none" w="sm" len="sm"/>
            <a:tailEnd type="none" w="sm" len="sm"/>
          </a:ln>
        </p:spPr>
        <p:txBody>
          <a:bodyPr wrap="none">
            <a:spAutoFit/>
          </a:bodyPr>
          <a:lstStyle/>
          <a:p>
            <a:pPr eaLnBrk="0" hangingPunct="0"/>
            <a:r>
              <a:rPr lang="fr-FR" sz="2400" dirty="0">
                <a:latin typeface="Univers Condensed Light" panose="020B0306020202040204"/>
              </a:rPr>
              <a:t>Contrainte</a:t>
            </a:r>
          </a:p>
        </p:txBody>
      </p:sp>
    </p:spTree>
    <p:extLst>
      <p:ext uri="{BB962C8B-B14F-4D97-AF65-F5344CB8AC3E}">
        <p14:creationId xmlns:p14="http://schemas.microsoft.com/office/powerpoint/2010/main" val="1195745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1"/>
            </p:custDataLst>
          </p:nvPr>
        </p:nvSpPr>
        <p:spPr/>
        <p:txBody>
          <a:bodyPr/>
          <a:lstStyle/>
          <a:p>
            <a:fld id="{4153EF90-284E-46D7-8F4B-6A93B2A052B3}" type="slidenum">
              <a:rPr lang="fr-CA" smtClean="0"/>
              <a:pPr/>
              <a:t>35</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2"/>
            </p:custDataLst>
          </p:nvPr>
        </p:nvSpPr>
        <p:spPr>
          <a:xfrm>
            <a:off x="600078" y="1960499"/>
            <a:ext cx="6250428" cy="3806805"/>
          </a:xfrm>
        </p:spPr>
        <p:txBody>
          <a:bodyPr>
            <a:normAutofit/>
          </a:bodyPr>
          <a:lstStyle/>
          <a:p>
            <a:r>
              <a:rPr lang="fr-CA" sz="2200" b="0" dirty="0">
                <a:solidFill>
                  <a:schemeClr val="tx1"/>
                </a:solidFill>
              </a:rPr>
              <a:t>L’écrouissage augmente la limite </a:t>
            </a:r>
            <a:r>
              <a:rPr lang="fr-CA" sz="2200" dirty="0"/>
              <a:t>é</a:t>
            </a:r>
            <a:r>
              <a:rPr lang="fr-CA" sz="2200" b="0" dirty="0">
                <a:solidFill>
                  <a:schemeClr val="tx1"/>
                </a:solidFill>
              </a:rPr>
              <a:t>lastique et la résistance du matériau.</a:t>
            </a:r>
          </a:p>
          <a:p>
            <a:r>
              <a:rPr lang="fr-CA" sz="2200" b="0" dirty="0">
                <a:solidFill>
                  <a:schemeClr val="tx1"/>
                </a:solidFill>
              </a:rPr>
              <a:t>	Il abaisse la ductilité. </a:t>
            </a:r>
          </a:p>
          <a:p>
            <a:r>
              <a:rPr lang="fr-CA" sz="2200" dirty="0"/>
              <a:t>Voici les états disponibles (propriétés disponibles) pour les alliages 1100, 3003 et 5052.</a:t>
            </a:r>
          </a:p>
          <a:p>
            <a:r>
              <a:rPr lang="fr-CA" sz="2200" b="0" dirty="0">
                <a:solidFill>
                  <a:schemeClr val="tx1"/>
                </a:solidFill>
              </a:rPr>
              <a:t>Ces états seront disponibles </a:t>
            </a:r>
            <a:r>
              <a:rPr lang="fr-CA" sz="2200" b="1" dirty="0">
                <a:solidFill>
                  <a:schemeClr val="tx1"/>
                </a:solidFill>
              </a:rPr>
              <a:t>en dernière passe </a:t>
            </a:r>
            <a:r>
              <a:rPr lang="fr-CA" sz="2200" b="0" dirty="0">
                <a:solidFill>
                  <a:schemeClr val="tx1"/>
                </a:solidFill>
              </a:rPr>
              <a:t>de laminage à froid à partir d’un recuit au four.</a:t>
            </a:r>
          </a:p>
          <a:p>
            <a:r>
              <a:rPr lang="fr-CA" sz="2200" dirty="0"/>
              <a:t>	Sauf pour le 5052 qui perdra ses propriétés. Il faut 	écrouir un peu plus cet alliage et le restaurer au 	four. État H3X.</a:t>
            </a:r>
            <a:endParaRPr lang="fr-CA" sz="2200" b="0" dirty="0">
              <a:solidFill>
                <a:schemeClr val="tx1"/>
              </a:solidFill>
            </a:endParaRPr>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3"/>
            </p:custDataLst>
          </p:nvPr>
        </p:nvSpPr>
        <p:spPr>
          <a:xfrm>
            <a:off x="838200" y="422676"/>
            <a:ext cx="9684895" cy="612681"/>
          </a:xfrm>
        </p:spPr>
        <p:txBody>
          <a:bodyPr/>
          <a:lstStyle/>
          <a:p>
            <a:r>
              <a:rPr lang="fr-CA" sz="3600" b="0" dirty="0">
                <a:solidFill>
                  <a:schemeClr val="accent1">
                    <a:lumMod val="75000"/>
                  </a:schemeClr>
                </a:solidFill>
              </a:rPr>
              <a:t>Effet de l’écrouissage sur les propriétés mécaniques</a:t>
            </a:r>
          </a:p>
        </p:txBody>
      </p:sp>
      <p:pic>
        <p:nvPicPr>
          <p:cNvPr id="6" name="Image 5">
            <a:extLst>
              <a:ext uri="{FF2B5EF4-FFF2-40B4-BE49-F238E27FC236}">
                <a16:creationId xmlns:a16="http://schemas.microsoft.com/office/drawing/2014/main" id="{FEE2D24E-45C3-4F95-95DA-BE3C1178AB94}"/>
              </a:ext>
            </a:extLst>
          </p:cNvPr>
          <p:cNvPicPr>
            <a:picLocks noChangeAspect="1"/>
          </p:cNvPicPr>
          <p:nvPr>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7225329" y="1108271"/>
            <a:ext cx="4584589" cy="2755631"/>
          </a:xfrm>
          <a:prstGeom prst="rect">
            <a:avLst/>
          </a:prstGeom>
          <a:ln>
            <a:solidFill>
              <a:schemeClr val="accent1"/>
            </a:solidFill>
          </a:ln>
        </p:spPr>
      </p:pic>
      <p:pic>
        <p:nvPicPr>
          <p:cNvPr id="7" name="Image 6">
            <a:extLst>
              <a:ext uri="{FF2B5EF4-FFF2-40B4-BE49-F238E27FC236}">
                <a16:creationId xmlns:a16="http://schemas.microsoft.com/office/drawing/2014/main" id="{03CF1DFD-9EDA-4A4C-9559-1249803430A0}"/>
              </a:ext>
            </a:extLst>
          </p:cNvPr>
          <p:cNvPicPr>
            <a:picLocks noChangeAspect="1"/>
          </p:cNvPicPr>
          <p:nvPr>
            <p:custDataLst>
              <p:tags r:id="rId5"/>
            </p:custDataLst>
          </p:nvPr>
        </p:nvPicPr>
        <p:blipFill>
          <a:blip r:embed="rId9" cstate="email">
            <a:extLst>
              <a:ext uri="{28A0092B-C50C-407E-A947-70E740481C1C}">
                <a14:useLocalDpi xmlns:a14="http://schemas.microsoft.com/office/drawing/2010/main"/>
              </a:ext>
            </a:extLst>
          </a:blip>
          <a:stretch>
            <a:fillRect/>
          </a:stretch>
        </p:blipFill>
        <p:spPr>
          <a:xfrm>
            <a:off x="7225328" y="3993356"/>
            <a:ext cx="4584589" cy="2755631"/>
          </a:xfrm>
          <a:prstGeom prst="rect">
            <a:avLst/>
          </a:prstGeom>
          <a:ln>
            <a:solidFill>
              <a:schemeClr val="accent1"/>
            </a:solidFill>
          </a:ln>
        </p:spPr>
      </p:pic>
      <p:sp>
        <p:nvSpPr>
          <p:cNvPr id="8" name="Espace réservé du pied de page 2"/>
          <p:cNvSpPr>
            <a:spLocks noGrp="1"/>
          </p:cNvSpPr>
          <p:nvPr>
            <p:ph type="ftr" sz="quarter" idx="11"/>
            <p:custDataLst>
              <p:tags r:id="rId6"/>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705606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8" name="AutoShape 8"/>
          <p:cNvSpPr>
            <a:spLocks noChangeArrowheads="1"/>
          </p:cNvSpPr>
          <p:nvPr>
            <p:custDataLst>
              <p:tags r:id="rId1"/>
            </p:custDataLst>
          </p:nvPr>
        </p:nvSpPr>
        <p:spPr bwMode="auto">
          <a:xfrm>
            <a:off x="5999657" y="1041009"/>
            <a:ext cx="5986021" cy="5235249"/>
          </a:xfrm>
          <a:prstGeom prst="roundRect">
            <a:avLst>
              <a:gd name="adj" fmla="val 16667"/>
            </a:avLst>
          </a:prstGeom>
          <a:solidFill>
            <a:srgbClr val="DDFDFF"/>
          </a:solidFill>
          <a:ln w="9525" algn="ctr">
            <a:solidFill>
              <a:schemeClr val="accent1">
                <a:lumMod val="20000"/>
                <a:lumOff val="80000"/>
              </a:schemeClr>
            </a:solidFill>
            <a:round/>
            <a:headEnd/>
            <a:tailEnd/>
          </a:ln>
          <a:effectLst/>
        </p:spPr>
        <p:txBody>
          <a:bodyPr wrap="none" anchor="ctr"/>
          <a:lstStyle/>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000000"/>
              </a:solidFill>
              <a:effectLst/>
              <a:uLnTx/>
              <a:uFillTx/>
              <a:latin typeface="Univers Condensed Light" panose="020B0306020202040204"/>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F		</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État brut de fabrication</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000000"/>
              </a:solidFill>
              <a:effectLst/>
              <a:uLnTx/>
              <a:uFillTx/>
              <a:latin typeface="Univers Condensed Light" panose="020B0306020202040204"/>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O		</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État recuit et recristallisé</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000000"/>
              </a:solidFill>
              <a:effectLst/>
              <a:uLnTx/>
              <a:uFillTx/>
              <a:latin typeface="Univers Condensed Light" panose="020B0306020202040204"/>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H		</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État écroui</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000000"/>
              </a:solidFill>
              <a:effectLst/>
              <a:uLnTx/>
              <a:uFillTx/>
              <a:latin typeface="Univers Condensed Light" panose="020B0306020202040204"/>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H11	</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Nuance la moins dure</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H12	</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Nuance 1/4 dur </a:t>
            </a:r>
            <a:r>
              <a:rPr kumimoji="0" lang="fr-CA" sz="2000" b="1" i="0" u="none" strike="noStrike" kern="1200" cap="none" spc="0" normalizeH="0" baseline="0" noProof="0" dirty="0">
                <a:ln>
                  <a:noFill/>
                </a:ln>
                <a:solidFill>
                  <a:srgbClr val="000000"/>
                </a:solidFill>
                <a:effectLst/>
                <a:uLnTx/>
                <a:uFillTx/>
                <a:latin typeface="Univers Condensed Light" panose="020B0306020202040204"/>
              </a:rPr>
              <a:t>quart dur (écrouissage ≈ 12 %) </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H14	</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Nuance 1/2 dur </a:t>
            </a:r>
            <a:r>
              <a:rPr kumimoji="0" lang="fr-CA" sz="2000" b="1" i="0" u="none" strike="noStrike" kern="1200" cap="none" spc="0" normalizeH="0" baseline="0" noProof="0" dirty="0">
                <a:ln>
                  <a:noFill/>
                </a:ln>
                <a:solidFill>
                  <a:srgbClr val="000000"/>
                </a:solidFill>
                <a:effectLst/>
                <a:uLnTx/>
                <a:uFillTx/>
                <a:latin typeface="Univers Condensed Light" panose="020B0306020202040204"/>
              </a:rPr>
              <a:t>demi dur (écrouissage ≈ 30 %) </a:t>
            </a:r>
            <a:endParaRPr kumimoji="0" lang="fr-FR" sz="2000" b="1" i="0" u="none" strike="noStrike" kern="1200" cap="none" spc="0" normalizeH="0" baseline="0" noProof="0" dirty="0">
              <a:ln>
                <a:noFill/>
              </a:ln>
              <a:solidFill>
                <a:srgbClr val="000000"/>
              </a:solidFill>
              <a:effectLst/>
              <a:uLnTx/>
              <a:uFillTx/>
              <a:latin typeface="Univers Condensed Light" panose="020B0306020202040204"/>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H16	</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Nuance 3/4 dur </a:t>
            </a:r>
            <a:r>
              <a:rPr kumimoji="0" lang="fr-CA" sz="2000" b="1" i="0" u="none" strike="noStrike" kern="1200" cap="none" spc="0" normalizeH="0" baseline="0" noProof="0" dirty="0">
                <a:ln>
                  <a:noFill/>
                </a:ln>
                <a:solidFill>
                  <a:srgbClr val="000000"/>
                </a:solidFill>
                <a:effectLst/>
                <a:uLnTx/>
                <a:uFillTx/>
                <a:latin typeface="Univers Condensed Light" panose="020B0306020202040204"/>
              </a:rPr>
              <a:t>trois quart dur </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000000"/>
                </a:solidFill>
                <a:effectLst/>
                <a:uLnTx/>
                <a:uFillTx/>
                <a:latin typeface="Univers Condensed Light" panose="020B0306020202040204"/>
              </a:rPr>
              <a:t>		(écrouissage ≈ 50 %)</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H18	</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Nuance 4/4 dur</a:t>
            </a:r>
            <a:r>
              <a:rPr kumimoji="0" lang="fr-CA" sz="2000" b="0" i="0" u="none" strike="noStrike" kern="1200" cap="none" spc="0" normalizeH="0" baseline="0" noProof="0" dirty="0">
                <a:ln>
                  <a:noFill/>
                </a:ln>
                <a:solidFill>
                  <a:srgbClr val="000000"/>
                </a:solidFill>
                <a:effectLst/>
                <a:uLnTx/>
                <a:uFillTx/>
                <a:latin typeface="Univers Condensed Light" panose="020B0306020202040204"/>
              </a:rPr>
              <a:t> dur </a:t>
            </a:r>
            <a:r>
              <a:rPr kumimoji="0" lang="fr-CA" sz="2000" b="1" i="0" u="none" strike="noStrike" kern="1200" cap="none" spc="0" normalizeH="0" baseline="0" noProof="0" dirty="0">
                <a:ln>
                  <a:noFill/>
                </a:ln>
                <a:solidFill>
                  <a:srgbClr val="000000"/>
                </a:solidFill>
                <a:effectLst/>
                <a:uLnTx/>
                <a:uFillTx/>
                <a:latin typeface="Univers Condensed Light" panose="020B0306020202040204"/>
              </a:rPr>
              <a:t>(écrouissage ≈ 75 %).</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H19	</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Nuance </a:t>
            </a:r>
            <a:r>
              <a:rPr kumimoji="0" lang="fr-FR" sz="2000" b="0" i="0" u="none" strike="noStrike" kern="1200" cap="none" spc="0" normalizeH="0" baseline="0" noProof="0" dirty="0" err="1">
                <a:ln>
                  <a:noFill/>
                </a:ln>
                <a:solidFill>
                  <a:srgbClr val="000000"/>
                </a:solidFill>
                <a:effectLst/>
                <a:uLnTx/>
                <a:uFillTx/>
                <a:latin typeface="Univers Condensed Light" panose="020B0306020202040204"/>
              </a:rPr>
              <a:t>extra-dur</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 </a:t>
            </a: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écrouissage 100 %</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000000"/>
              </a:solidFill>
              <a:effectLst/>
              <a:uLnTx/>
              <a:uFillTx/>
              <a:latin typeface="Univers Condensed Light" panose="020B0306020202040204"/>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H2X	</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Écrouissage suivi d’une restauration</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Univers Condensed Light" panose="020B0306020202040204"/>
              </a:rPr>
              <a:t>H3X	</a:t>
            </a:r>
            <a:r>
              <a:rPr kumimoji="0" lang="fr-FR" sz="2000" b="0" i="0" u="none" strike="noStrike" kern="1200" cap="none" spc="0" normalizeH="0" baseline="0" noProof="0" dirty="0">
                <a:ln>
                  <a:noFill/>
                </a:ln>
                <a:solidFill>
                  <a:srgbClr val="000000"/>
                </a:solidFill>
                <a:effectLst/>
                <a:uLnTx/>
                <a:uFillTx/>
                <a:latin typeface="Univers Condensed Light" panose="020B0306020202040204"/>
              </a:rPr>
              <a:t>Écrouissage suivi d’une stabilisation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Univers Condensed Light" panose="020B0306020202040204"/>
            </a:endParaRPr>
          </a:p>
        </p:txBody>
      </p:sp>
      <p:sp>
        <p:nvSpPr>
          <p:cNvPr id="7" name="Titre 6"/>
          <p:cNvSpPr>
            <a:spLocks noGrp="1"/>
          </p:cNvSpPr>
          <p:nvPr>
            <p:ph type="title"/>
            <p:custDataLst>
              <p:tags r:id="rId2"/>
            </p:custDataLst>
          </p:nvPr>
        </p:nvSpPr>
        <p:spPr>
          <a:xfrm>
            <a:off x="678426" y="454576"/>
            <a:ext cx="10279626" cy="926926"/>
          </a:xfrm>
        </p:spPr>
        <p:txBody>
          <a:bodyPr>
            <a:noAutofit/>
          </a:bodyPr>
          <a:lstStyle/>
          <a:p>
            <a:r>
              <a:rPr lang="fr-CA" dirty="0">
                <a:solidFill>
                  <a:schemeClr val="accent1">
                    <a:lumMod val="75000"/>
                  </a:schemeClr>
                </a:solidFill>
              </a:rPr>
              <a:t>Nomenclature des états métallurgiques de l’aluminium écroui</a:t>
            </a:r>
          </a:p>
        </p:txBody>
      </p:sp>
      <p:sp>
        <p:nvSpPr>
          <p:cNvPr id="3" name="Rectangle 2">
            <a:extLst>
              <a:ext uri="{FF2B5EF4-FFF2-40B4-BE49-F238E27FC236}">
                <a16:creationId xmlns:a16="http://schemas.microsoft.com/office/drawing/2014/main" id="{DB57FDA9-3972-4197-A84E-C16F0667391A}"/>
              </a:ext>
            </a:extLst>
          </p:cNvPr>
          <p:cNvSpPr/>
          <p:nvPr>
            <p:custDataLst>
              <p:tags r:id="rId3"/>
            </p:custDataLst>
          </p:nvPr>
        </p:nvSpPr>
        <p:spPr>
          <a:xfrm>
            <a:off x="437780" y="4464899"/>
            <a:ext cx="5211945" cy="17851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b="0" i="0" u="none" strike="noStrike" kern="1200" cap="none" spc="0" normalizeH="0" baseline="0" noProof="0" dirty="0">
                <a:ln>
                  <a:noFill/>
                </a:ln>
                <a:solidFill>
                  <a:prstClr val="black"/>
                </a:solidFill>
                <a:effectLst/>
                <a:uLnTx/>
                <a:uFillTx/>
                <a:latin typeface="Univers Condensed Light" panose="020B0306020202040204"/>
              </a:rPr>
              <a:t>Ex 3</a:t>
            </a:r>
            <a:r>
              <a:rPr kumimoji="0" lang="fr-CA" sz="2200" b="0" i="0" u="none" strike="noStrike" kern="1200" cap="none" spc="0" normalizeH="0" baseline="30000" noProof="0" dirty="0">
                <a:ln>
                  <a:noFill/>
                </a:ln>
                <a:solidFill>
                  <a:prstClr val="black"/>
                </a:solidFill>
                <a:effectLst/>
                <a:uLnTx/>
                <a:uFillTx/>
                <a:latin typeface="Univers Condensed Light" panose="020B0306020202040204"/>
              </a:rPr>
              <a:t>e</a:t>
            </a:r>
            <a:r>
              <a:rPr kumimoji="0" lang="fr-CA" sz="2200" b="0" i="0" u="none" strike="noStrike" kern="1200" cap="none" spc="0" normalizeH="0" baseline="0" noProof="0" dirty="0">
                <a:ln>
                  <a:noFill/>
                </a:ln>
                <a:solidFill>
                  <a:prstClr val="black"/>
                </a:solidFill>
                <a:effectLst/>
                <a:uLnTx/>
                <a:uFillTx/>
                <a:latin typeface="Univers Condensed Light" panose="020B0306020202040204"/>
              </a:rPr>
              <a:t> chiffre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b="1" i="0" u="none" strike="noStrike" kern="1200" cap="none" spc="0" normalizeH="0" baseline="0" noProof="0" dirty="0">
                <a:ln>
                  <a:noFill/>
                </a:ln>
                <a:solidFill>
                  <a:prstClr val="black"/>
                </a:solidFill>
                <a:effectLst/>
                <a:uLnTx/>
                <a:uFillTx/>
                <a:latin typeface="Univers Condensed Light" panose="020B0306020202040204"/>
              </a:rPr>
              <a:t>H 112  </a:t>
            </a:r>
            <a:r>
              <a:rPr kumimoji="0" lang="fr-CA" sz="2200" b="0" i="0" u="none" strike="noStrike" kern="1200" cap="none" spc="0" normalizeH="0" baseline="0" noProof="0" dirty="0">
                <a:ln>
                  <a:noFill/>
                </a:ln>
                <a:solidFill>
                  <a:prstClr val="black"/>
                </a:solidFill>
                <a:effectLst/>
                <a:uLnTx/>
                <a:uFillTx/>
                <a:latin typeface="Univers Condensed Light" panose="020B0306020202040204"/>
              </a:rPr>
              <a:t>écroui pendant la fabrication : pas de contrôle du taux de déformation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b="1" i="0" u="none" strike="noStrike" kern="1200" cap="none" spc="0" normalizeH="0" baseline="0" noProof="0" dirty="0">
                <a:ln>
                  <a:noFill/>
                </a:ln>
                <a:solidFill>
                  <a:prstClr val="black"/>
                </a:solidFill>
                <a:effectLst/>
                <a:uLnTx/>
                <a:uFillTx/>
                <a:latin typeface="Univers Condensed Light" panose="020B0306020202040204"/>
              </a:rPr>
              <a:t>H 321  </a:t>
            </a:r>
            <a:r>
              <a:rPr kumimoji="0" lang="fr-CA" sz="2200" b="0" i="0" u="none" strike="noStrike" kern="1200" cap="none" spc="0" normalizeH="0" baseline="0" noProof="0" dirty="0">
                <a:ln>
                  <a:noFill/>
                </a:ln>
                <a:solidFill>
                  <a:prstClr val="black"/>
                </a:solidFill>
                <a:effectLst/>
                <a:uLnTx/>
                <a:uFillTx/>
                <a:latin typeface="Univers Condensed Light" panose="020B0306020202040204"/>
              </a:rPr>
              <a:t>écrouissage contrôlé pendant la fabrication</a:t>
            </a:r>
          </a:p>
        </p:txBody>
      </p:sp>
      <p:sp>
        <p:nvSpPr>
          <p:cNvPr id="8" name="ZoneTexte 7">
            <a:extLst>
              <a:ext uri="{FF2B5EF4-FFF2-40B4-BE49-F238E27FC236}">
                <a16:creationId xmlns:a16="http://schemas.microsoft.com/office/drawing/2014/main" id="{8551BAC1-69BF-4F62-A660-9C411130F685}"/>
              </a:ext>
            </a:extLst>
          </p:cNvPr>
          <p:cNvSpPr txBox="1"/>
          <p:nvPr>
            <p:custDataLst>
              <p:tags r:id="rId4"/>
            </p:custDataLst>
          </p:nvPr>
        </p:nvSpPr>
        <p:spPr>
          <a:xfrm>
            <a:off x="4561849" y="3873103"/>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pic>
        <p:nvPicPr>
          <p:cNvPr id="4" name="Image 3">
            <a:extLst>
              <a:ext uri="{FF2B5EF4-FFF2-40B4-BE49-F238E27FC236}">
                <a16:creationId xmlns:a16="http://schemas.microsoft.com/office/drawing/2014/main" id="{1A0BEF4A-86CE-425E-859F-62AD50148E13}"/>
              </a:ext>
            </a:extLst>
          </p:cNvPr>
          <p:cNvPicPr>
            <a:picLocks noChangeAspect="1"/>
          </p:cNvPicPr>
          <p:nvPr>
            <p:custDataLst>
              <p:tags r:id="rId5"/>
            </p:custDataLst>
          </p:nvPr>
        </p:nvPicPr>
        <p:blipFill rotWithShape="1">
          <a:blip r:embed="rId9">
            <a:duotone>
              <a:prstClr val="black"/>
              <a:schemeClr val="accent3">
                <a:tint val="45000"/>
                <a:satMod val="400000"/>
              </a:schemeClr>
            </a:duotone>
          </a:blip>
          <a:srcRect l="20260" t="22208" r="14275" b="28743"/>
          <a:stretch/>
        </p:blipFill>
        <p:spPr>
          <a:xfrm>
            <a:off x="87849" y="1381502"/>
            <a:ext cx="5911809" cy="2491601"/>
          </a:xfrm>
          <a:prstGeom prst="rect">
            <a:avLst/>
          </a:prstGeom>
        </p:spPr>
      </p:pic>
      <p:sp>
        <p:nvSpPr>
          <p:cNvPr id="9" name="Espace réservé du numéro de diapositive 1">
            <a:extLst>
              <a:ext uri="{FF2B5EF4-FFF2-40B4-BE49-F238E27FC236}">
                <a16:creationId xmlns:a16="http://schemas.microsoft.com/office/drawing/2014/main" id="{BD616374-6731-4F93-A17F-483330B84610}"/>
              </a:ext>
            </a:extLst>
          </p:cNvPr>
          <p:cNvSpPr>
            <a:spLocks noGrp="1"/>
          </p:cNvSpPr>
          <p:nvPr>
            <p:ph type="sldNum" sz="quarter" idx="12"/>
            <p:custDataLst>
              <p:tags r:id="rId6"/>
            </p:custDataLst>
          </p:nvPr>
        </p:nvSpPr>
        <p:spPr>
          <a:xfrm>
            <a:off x="10016237" y="6356350"/>
            <a:ext cx="1209805" cy="365125"/>
          </a:xfrm>
        </p:spPr>
        <p:txBody>
          <a:bodyPr/>
          <a:lstStyle/>
          <a:p>
            <a:fld id="{4153EF90-284E-46D7-8F4B-6A93B2A052B3}" type="slidenum">
              <a:rPr lang="fr-CA" smtClean="0"/>
              <a:pPr/>
              <a:t>36</a:t>
            </a:fld>
            <a:endParaRPr lang="fr-CA" dirty="0"/>
          </a:p>
        </p:txBody>
      </p:sp>
      <p:sp>
        <p:nvSpPr>
          <p:cNvPr id="10" name="Espace réservé du pied de page 2"/>
          <p:cNvSpPr>
            <a:spLocks noGrp="1"/>
          </p:cNvSpPr>
          <p:nvPr>
            <p:ph type="ftr" sz="quarter" idx="11"/>
            <p:custDataLst>
              <p:tags r:id="rId7"/>
            </p:custDataLst>
          </p:nvPr>
        </p:nvSpPr>
        <p:spPr>
          <a:xfrm>
            <a:off x="4038600" y="6356350"/>
            <a:ext cx="4114800" cy="365125"/>
          </a:xfrm>
        </p:spPr>
        <p:txBody>
          <a:bodyPr/>
          <a:lstStyle/>
          <a:p>
            <a:r>
              <a:rPr lang="fr-FR" dirty="0"/>
              <a:t>ALU-COMPÉTENCES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4"/>
          <p:cNvSpPr>
            <a:spLocks noGrp="1"/>
          </p:cNvSpPr>
          <p:nvPr>
            <p:ph sz="half" idx="1"/>
            <p:custDataLst>
              <p:tags r:id="rId1"/>
            </p:custDataLst>
          </p:nvPr>
        </p:nvSpPr>
        <p:spPr>
          <a:xfrm>
            <a:off x="839788" y="1448935"/>
            <a:ext cx="10513982" cy="4556080"/>
          </a:xfrm>
        </p:spPr>
        <p:txBody>
          <a:bodyPr>
            <a:normAutofit lnSpcReduction="10000"/>
          </a:bodyPr>
          <a:lstStyle/>
          <a:p>
            <a:pPr lvl="2"/>
            <a:endParaRPr lang="fr-CA" dirty="0"/>
          </a:p>
          <a:p>
            <a:pPr marL="330212" lvl="1" indent="-342900"/>
            <a:r>
              <a:rPr lang="fr-CA" sz="2400" dirty="0">
                <a:solidFill>
                  <a:schemeClr val="tx1"/>
                </a:solidFill>
              </a:rPr>
              <a:t>H2X </a:t>
            </a:r>
            <a:r>
              <a:rPr lang="fr-CA" sz="2400" b="0" dirty="0">
                <a:solidFill>
                  <a:schemeClr val="tx1"/>
                </a:solidFill>
              </a:rPr>
              <a:t>: Écrouissage suivi d’un recuit partiel de restauration :</a:t>
            </a:r>
          </a:p>
          <a:p>
            <a:pPr lvl="1"/>
            <a:r>
              <a:rPr lang="fr-CA" sz="2200" b="0" dirty="0">
                <a:solidFill>
                  <a:schemeClr val="tx1"/>
                </a:solidFill>
              </a:rPr>
              <a:t>Concerne les produits durcis à un niveau H1X plus élevé par écrouissage, puis restaurés partiellement par recuit à basse température jusqu’à atteindre le niveau de résistance mécanique désiré. </a:t>
            </a:r>
          </a:p>
          <a:p>
            <a:pPr lvl="1"/>
            <a:r>
              <a:rPr lang="fr-CA" sz="2200" b="0" dirty="0">
                <a:solidFill>
                  <a:schemeClr val="tx1"/>
                </a:solidFill>
              </a:rPr>
              <a:t>Le taux d’écrouissage résiduel est caractérisé de la même façon que dans la série H1X.</a:t>
            </a:r>
          </a:p>
          <a:p>
            <a:pPr lvl="1"/>
            <a:r>
              <a:rPr lang="fr-CA" sz="2200" b="0" dirty="0">
                <a:solidFill>
                  <a:schemeClr val="tx1"/>
                </a:solidFill>
              </a:rPr>
              <a:t>L’alliage possède parfois un meilleur compromis résistance mécanique-ductilité qu’à l’état H1X correspondant.</a:t>
            </a:r>
          </a:p>
          <a:p>
            <a:pPr lvl="1"/>
            <a:endParaRPr lang="fr-CA" b="0" dirty="0">
              <a:solidFill>
                <a:schemeClr val="tx1"/>
              </a:solidFill>
            </a:endParaRPr>
          </a:p>
          <a:p>
            <a:r>
              <a:rPr lang="fr-CA" sz="2400" b="1" dirty="0"/>
              <a:t>H3X </a:t>
            </a:r>
            <a:r>
              <a:rPr lang="fr-CA" sz="2400" dirty="0"/>
              <a:t>: Écrouissage suivi d’une stabilisation :</a:t>
            </a:r>
          </a:p>
          <a:p>
            <a:pPr lvl="1"/>
            <a:r>
              <a:rPr lang="fr-CA" sz="2200" b="0" dirty="0">
                <a:solidFill>
                  <a:schemeClr val="tx1"/>
                </a:solidFill>
              </a:rPr>
              <a:t>S’applique seulement aux alliages contenant du magnésium et soumis à un traitement à basse température destiné à stabiliser leurs propriétés. </a:t>
            </a:r>
          </a:p>
          <a:p>
            <a:pPr lvl="1"/>
            <a:r>
              <a:rPr lang="fr-CA" sz="2200" b="0" dirty="0">
                <a:solidFill>
                  <a:schemeClr val="tx1"/>
                </a:solidFill>
              </a:rPr>
              <a:t>Le taux de durcissement résiduel obtenu après le traitement de stabilisation est caractérisé de la manière habituelle par un ou deux (2) chiffres.</a:t>
            </a:r>
          </a:p>
        </p:txBody>
      </p:sp>
      <p:sp>
        <p:nvSpPr>
          <p:cNvPr id="5" name="Titre 4"/>
          <p:cNvSpPr>
            <a:spLocks noGrp="1"/>
          </p:cNvSpPr>
          <p:nvPr>
            <p:ph type="title"/>
            <p:custDataLst>
              <p:tags r:id="rId2"/>
            </p:custDataLst>
          </p:nvPr>
        </p:nvSpPr>
        <p:spPr/>
        <p:txBody>
          <a:bodyPr>
            <a:normAutofit fontScale="90000"/>
          </a:bodyPr>
          <a:lstStyle/>
          <a:p>
            <a:pPr lvl="0"/>
            <a:r>
              <a:rPr lang="fr-CA" sz="3600" dirty="0">
                <a:solidFill>
                  <a:schemeClr val="accent1">
                    <a:lumMod val="75000"/>
                  </a:schemeClr>
                </a:solidFill>
              </a:rPr>
              <a:t>Désignation des états métallurgiques des états écrouis suite…</a:t>
            </a:r>
          </a:p>
        </p:txBody>
      </p:sp>
      <p:sp>
        <p:nvSpPr>
          <p:cNvPr id="6" name="Title 3"/>
          <p:cNvSpPr txBox="1">
            <a:spLocks/>
          </p:cNvSpPr>
          <p:nvPr>
            <p:custDataLst>
              <p:tags r:id="rId3"/>
            </p:custDataLst>
          </p:nvPr>
        </p:nvSpPr>
        <p:spPr>
          <a:xfrm>
            <a:off x="1851025" y="215901"/>
            <a:ext cx="8229600" cy="451395"/>
          </a:xfrm>
          <a:prstGeom prst="rect">
            <a:avLst/>
          </a:prstGeom>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CA" sz="1800" b="1" i="0" u="none" strike="noStrike" kern="0" cap="none" spc="0" normalizeH="0" baseline="0" noProof="0" dirty="0">
              <a:ln>
                <a:noFill/>
              </a:ln>
              <a:solidFill>
                <a:prstClr val="white"/>
              </a:solidFill>
              <a:effectLst/>
              <a:uLnTx/>
              <a:uFillTx/>
              <a:latin typeface="Calibri Light" panose="020F0302020204030204"/>
              <a:ea typeface="+mn-ea"/>
              <a:cs typeface="+mn-cs"/>
            </a:endParaRPr>
          </a:p>
        </p:txBody>
      </p:sp>
      <p:sp>
        <p:nvSpPr>
          <p:cNvPr id="7" name="Espace réservé du numéro de diapositive 1">
            <a:extLst>
              <a:ext uri="{FF2B5EF4-FFF2-40B4-BE49-F238E27FC236}">
                <a16:creationId xmlns:a16="http://schemas.microsoft.com/office/drawing/2014/main" id="{BD616374-6731-4F93-A17F-483330B84610}"/>
              </a:ext>
            </a:extLst>
          </p:cNvPr>
          <p:cNvSpPr>
            <a:spLocks noGrp="1"/>
          </p:cNvSpPr>
          <p:nvPr>
            <p:ph type="sldNum" sz="quarter" idx="12"/>
            <p:custDataLst>
              <p:tags r:id="rId4"/>
            </p:custDataLst>
          </p:nvPr>
        </p:nvSpPr>
        <p:spPr>
          <a:xfrm>
            <a:off x="10016237" y="6356350"/>
            <a:ext cx="1209805" cy="365125"/>
          </a:xfrm>
        </p:spPr>
        <p:txBody>
          <a:bodyPr/>
          <a:lstStyle/>
          <a:p>
            <a:fld id="{4153EF90-284E-46D7-8F4B-6A93B2A052B3}" type="slidenum">
              <a:rPr lang="fr-CA" smtClean="0"/>
              <a:pPr/>
              <a:t>37</a:t>
            </a:fld>
            <a:endParaRPr lang="fr-CA" dirty="0"/>
          </a:p>
        </p:txBody>
      </p:sp>
      <p:sp>
        <p:nvSpPr>
          <p:cNvPr id="8" name="Espace réservé du pied de page 2"/>
          <p:cNvSpPr>
            <a:spLocks noGrp="1"/>
          </p:cNvSpPr>
          <p:nvPr>
            <p:ph type="ftr" sz="quarter" idx="11"/>
            <p:custDataLst>
              <p:tags r:id="rId5"/>
            </p:custDataLst>
          </p:nvPr>
        </p:nvSpPr>
        <p:spPr>
          <a:xfrm>
            <a:off x="4038600" y="6356350"/>
            <a:ext cx="4114800" cy="365125"/>
          </a:xfrm>
        </p:spPr>
        <p:txBody>
          <a:bodyPr/>
          <a:lstStyle/>
          <a:p>
            <a:r>
              <a:rPr lang="fr-FR" dirty="0"/>
              <a:t>ALU-COMPÉTENCES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DF9B541B-5F85-4089-828B-3B81F174BD98}"/>
              </a:ext>
            </a:extLst>
          </p:cNvPr>
          <p:cNvPicPr>
            <a:picLocks noChangeAspect="1"/>
          </p:cNvPicPr>
          <p:nvPr>
            <p:custDataLst>
              <p:tags r:id="rId1"/>
            </p:custDataLst>
          </p:nvPr>
        </p:nvPicPr>
        <p:blipFill>
          <a:blip r:embed="rId14" cstate="email">
            <a:extLst>
              <a:ext uri="{28A0092B-C50C-407E-A947-70E740481C1C}">
                <a14:useLocalDpi xmlns:a14="http://schemas.microsoft.com/office/drawing/2010/main"/>
              </a:ext>
            </a:extLst>
          </a:blip>
          <a:stretch>
            <a:fillRect/>
          </a:stretch>
        </p:blipFill>
        <p:spPr>
          <a:xfrm>
            <a:off x="7066438" y="1142004"/>
            <a:ext cx="4894089" cy="4239465"/>
          </a:xfrm>
          <a:prstGeom prst="rect">
            <a:avLst/>
          </a:prstGeom>
        </p:spPr>
      </p:pic>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2"/>
            </p:custDataLst>
          </p:nvPr>
        </p:nvSpPr>
        <p:spPr/>
        <p:txBody>
          <a:bodyPr/>
          <a:lstStyle/>
          <a:p>
            <a:fld id="{4153EF90-284E-46D7-8F4B-6A93B2A052B3}" type="slidenum">
              <a:rPr lang="fr-CA" smtClean="0"/>
              <a:pPr/>
              <a:t>38</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3"/>
            </p:custDataLst>
          </p:nvPr>
        </p:nvSpPr>
        <p:spPr>
          <a:xfrm>
            <a:off x="659070" y="1123818"/>
            <a:ext cx="6250428" cy="4963886"/>
          </a:xfrm>
        </p:spPr>
        <p:txBody>
          <a:bodyPr>
            <a:normAutofit lnSpcReduction="10000"/>
          </a:bodyPr>
          <a:lstStyle/>
          <a:p>
            <a:r>
              <a:rPr lang="fr-CA" sz="2200" b="0" dirty="0">
                <a:solidFill>
                  <a:schemeClr val="tx1"/>
                </a:solidFill>
              </a:rPr>
              <a:t>La limite élastique du 1100 H18 est autour de 162 </a:t>
            </a:r>
            <a:r>
              <a:rPr lang="fr-CA" sz="2200" b="0" dirty="0" err="1">
                <a:solidFill>
                  <a:schemeClr val="tx1"/>
                </a:solidFill>
              </a:rPr>
              <a:t>Mpa</a:t>
            </a:r>
            <a:r>
              <a:rPr lang="fr-CA" sz="2200" b="0" dirty="0">
                <a:solidFill>
                  <a:schemeClr val="tx1"/>
                </a:solidFill>
              </a:rPr>
              <a:t>, ce qui correspond à la valeur du graphique précédant pour 75 % de déformation.</a:t>
            </a:r>
          </a:p>
          <a:p>
            <a:r>
              <a:rPr lang="fr-CA" sz="2200" dirty="0"/>
              <a:t>La limite élastique se maintient assez bien jusqu’à 180 °C.</a:t>
            </a:r>
          </a:p>
          <a:p>
            <a:r>
              <a:rPr lang="fr-CA" sz="2200" dirty="0"/>
              <a:t>À 225 °C, les valeurs baissent notablement pour les durées au four supérieures à 5 minutes.</a:t>
            </a:r>
          </a:p>
          <a:p>
            <a:r>
              <a:rPr lang="fr-CA" sz="2200" dirty="0"/>
              <a:t>À 275 °C, il y a perte notable à toute durée et nous avons un recuit presque complet pour la durée de 8h.</a:t>
            </a:r>
          </a:p>
          <a:p>
            <a:r>
              <a:rPr lang="fr-CA" sz="2200" dirty="0"/>
              <a:t>À 325 °C, une perte importante est notée après 1 minute. Il faut en tenir compte lors du soudage.</a:t>
            </a:r>
          </a:p>
          <a:p>
            <a:endParaRPr lang="fr-CA" sz="2200" b="0" dirty="0">
              <a:solidFill>
                <a:schemeClr val="tx1"/>
              </a:solidFill>
            </a:endParaRPr>
          </a:p>
          <a:p>
            <a:r>
              <a:rPr lang="fr-CA" sz="2200" dirty="0"/>
              <a:t>Un revenu de 343 °C est recommandé pour cet alliage pour obtenir des propriétés stables en fonction d’éventuelles variations de chaleur dans le four.</a:t>
            </a:r>
            <a:endParaRPr lang="fr-CA" sz="2200" b="0" dirty="0">
              <a:solidFill>
                <a:schemeClr val="tx1"/>
              </a:solidFill>
            </a:endParaRPr>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4"/>
            </p:custDataLst>
          </p:nvPr>
        </p:nvSpPr>
        <p:spPr>
          <a:xfrm>
            <a:off x="838200" y="364152"/>
            <a:ext cx="9684895" cy="612681"/>
          </a:xfrm>
        </p:spPr>
        <p:txBody>
          <a:bodyPr>
            <a:normAutofit fontScale="90000"/>
          </a:bodyPr>
          <a:lstStyle/>
          <a:p>
            <a:r>
              <a:rPr lang="fr-CA" sz="3600" b="0" dirty="0">
                <a:solidFill>
                  <a:schemeClr val="accent1">
                    <a:lumMod val="75000"/>
                  </a:schemeClr>
                </a:solidFill>
              </a:rPr>
              <a:t>Effet du recuit sur les propriétés mécaniques Ex. : 1100 H18</a:t>
            </a:r>
          </a:p>
        </p:txBody>
      </p:sp>
      <p:sp>
        <p:nvSpPr>
          <p:cNvPr id="11" name="Rectangle 10">
            <a:extLst>
              <a:ext uri="{FF2B5EF4-FFF2-40B4-BE49-F238E27FC236}">
                <a16:creationId xmlns:a16="http://schemas.microsoft.com/office/drawing/2014/main" id="{3A8C1713-DCE1-4833-B26B-D93EB7F440D5}"/>
              </a:ext>
            </a:extLst>
          </p:cNvPr>
          <p:cNvSpPr/>
          <p:nvPr>
            <p:custDataLst>
              <p:tags r:id="rId5"/>
            </p:custDataLst>
          </p:nvPr>
        </p:nvSpPr>
        <p:spPr>
          <a:xfrm>
            <a:off x="7986976" y="3065166"/>
            <a:ext cx="1371600" cy="269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Restauration</a:t>
            </a:r>
          </a:p>
        </p:txBody>
      </p:sp>
      <p:sp>
        <p:nvSpPr>
          <p:cNvPr id="12" name="Rectangle 11">
            <a:extLst>
              <a:ext uri="{FF2B5EF4-FFF2-40B4-BE49-F238E27FC236}">
                <a16:creationId xmlns:a16="http://schemas.microsoft.com/office/drawing/2014/main" id="{26245964-AFDD-4442-ACD0-CEAC4D5CEA19}"/>
              </a:ext>
            </a:extLst>
          </p:cNvPr>
          <p:cNvSpPr/>
          <p:nvPr>
            <p:custDataLst>
              <p:tags r:id="rId6"/>
            </p:custDataLst>
          </p:nvPr>
        </p:nvSpPr>
        <p:spPr>
          <a:xfrm>
            <a:off x="9504126" y="4343601"/>
            <a:ext cx="1721915" cy="2298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Recuit</a:t>
            </a:r>
          </a:p>
        </p:txBody>
      </p:sp>
      <p:cxnSp>
        <p:nvCxnSpPr>
          <p:cNvPr id="14" name="Connecteur droit avec flèche 13">
            <a:extLst>
              <a:ext uri="{FF2B5EF4-FFF2-40B4-BE49-F238E27FC236}">
                <a16:creationId xmlns:a16="http://schemas.microsoft.com/office/drawing/2014/main" id="{6C8753C3-7FBD-426E-ABC3-BC163E523449}"/>
              </a:ext>
            </a:extLst>
          </p:cNvPr>
          <p:cNvCxnSpPr>
            <a:cxnSpLocks/>
          </p:cNvCxnSpPr>
          <p:nvPr>
            <p:custDataLst>
              <p:tags r:id="rId7"/>
            </p:custDataLst>
          </p:nvPr>
        </p:nvCxnSpPr>
        <p:spPr>
          <a:xfrm>
            <a:off x="6622026" y="2181900"/>
            <a:ext cx="1814051" cy="376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CF84E932-5E82-49B4-A81F-E1D932304BC6}"/>
              </a:ext>
            </a:extLst>
          </p:cNvPr>
          <p:cNvCxnSpPr>
            <a:cxnSpLocks/>
          </p:cNvCxnSpPr>
          <p:nvPr>
            <p:custDataLst>
              <p:tags r:id="rId8"/>
            </p:custDataLst>
          </p:nvPr>
        </p:nvCxnSpPr>
        <p:spPr>
          <a:xfrm>
            <a:off x="4317167" y="2892841"/>
            <a:ext cx="4856330" cy="27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AB6E7533-8865-4001-B96F-440B7DE42FCA}"/>
              </a:ext>
            </a:extLst>
          </p:cNvPr>
          <p:cNvCxnSpPr>
            <a:cxnSpLocks/>
          </p:cNvCxnSpPr>
          <p:nvPr>
            <p:custDataLst>
              <p:tags r:id="rId9"/>
            </p:custDataLst>
          </p:nvPr>
        </p:nvCxnSpPr>
        <p:spPr>
          <a:xfrm>
            <a:off x="5589155" y="3429000"/>
            <a:ext cx="4427082" cy="745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DDC63FCD-9E6A-408B-91C3-E17094588D7E}"/>
              </a:ext>
            </a:extLst>
          </p:cNvPr>
          <p:cNvCxnSpPr>
            <a:cxnSpLocks/>
          </p:cNvCxnSpPr>
          <p:nvPr>
            <p:custDataLst>
              <p:tags r:id="rId10"/>
            </p:custDataLst>
          </p:nvPr>
        </p:nvCxnSpPr>
        <p:spPr>
          <a:xfrm flipV="1">
            <a:off x="4976734" y="3498238"/>
            <a:ext cx="5981076" cy="734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0FDE7CE-E948-4B4F-B239-A234CB0CB7B9}"/>
              </a:ext>
            </a:extLst>
          </p:cNvPr>
          <p:cNvSpPr/>
          <p:nvPr>
            <p:custDataLst>
              <p:tags r:id="rId11"/>
            </p:custDataLst>
          </p:nvPr>
        </p:nvSpPr>
        <p:spPr>
          <a:xfrm>
            <a:off x="590831" y="4518859"/>
            <a:ext cx="6250428" cy="1486914"/>
          </a:xfrm>
          <a:prstGeom prst="rect">
            <a:avLst/>
          </a:prstGeom>
          <a:solidFill>
            <a:srgbClr val="DDFDFF">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Espace réservé du pied de page 2"/>
          <p:cNvSpPr>
            <a:spLocks noGrp="1"/>
          </p:cNvSpPr>
          <p:nvPr>
            <p:ph type="ftr" sz="quarter" idx="11"/>
            <p:custDataLst>
              <p:tags r:id="rId12"/>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823933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00F25FEC-B8EE-4FDB-A006-A0F5E492F4F9}"/>
              </a:ext>
            </a:extLst>
          </p:cNvPr>
          <p:cNvSpPr txBox="1"/>
          <p:nvPr>
            <p:custDataLst>
              <p:tags r:id="rId1"/>
            </p:custDataLst>
          </p:nvPr>
        </p:nvSpPr>
        <p:spPr>
          <a:xfrm>
            <a:off x="1685952" y="5607522"/>
            <a:ext cx="3040488" cy="369332"/>
          </a:xfrm>
          <a:prstGeom prst="rect">
            <a:avLst/>
          </a:prstGeom>
          <a:solidFill>
            <a:schemeClr val="accent1">
              <a:lumMod val="20000"/>
              <a:lumOff val="80000"/>
            </a:schemeClr>
          </a:solidFill>
        </p:spPr>
        <p:txBody>
          <a:bodyPr wrap="square" rtlCol="0">
            <a:spAutoFit/>
          </a:bodyPr>
          <a:lstStyle/>
          <a:p>
            <a:r>
              <a:rPr lang="fr-CA" sz="1800" dirty="0">
                <a:latin typeface="Univers Condensed Light" panose="020B0306020202040204" pitchFamily="34" charset="0"/>
              </a:rPr>
              <a:t>% écrouissage critique</a:t>
            </a:r>
            <a:endParaRPr lang="fr-CA" dirty="0">
              <a:latin typeface="Univers Condensed Light" panose="020B0306020202040204" pitchFamily="34" charset="0"/>
            </a:endParaRPr>
          </a:p>
        </p:txBody>
      </p:sp>
      <p:sp>
        <p:nvSpPr>
          <p:cNvPr id="2" name="Espace réservé du numéro de diapositive 1">
            <a:extLst>
              <a:ext uri="{FF2B5EF4-FFF2-40B4-BE49-F238E27FC236}">
                <a16:creationId xmlns:a16="http://schemas.microsoft.com/office/drawing/2014/main" id="{BD616374-6731-4F93-A17F-483330B84610}"/>
              </a:ext>
            </a:extLst>
          </p:cNvPr>
          <p:cNvSpPr>
            <a:spLocks noGrp="1"/>
          </p:cNvSpPr>
          <p:nvPr>
            <p:ph type="sldNum" sz="quarter" idx="12"/>
            <p:custDataLst>
              <p:tags r:id="rId2"/>
            </p:custDataLst>
          </p:nvPr>
        </p:nvSpPr>
        <p:spPr/>
        <p:txBody>
          <a:bodyPr/>
          <a:lstStyle/>
          <a:p>
            <a:fld id="{4153EF90-284E-46D7-8F4B-6A93B2A052B3}" type="slidenum">
              <a:rPr lang="fr-CA" smtClean="0"/>
              <a:pPr/>
              <a:t>39</a:t>
            </a:fld>
            <a:endParaRPr lang="fr-CA" dirty="0"/>
          </a:p>
        </p:txBody>
      </p:sp>
      <p:sp>
        <p:nvSpPr>
          <p:cNvPr id="3" name="Espace réservé du contenu 2">
            <a:extLst>
              <a:ext uri="{FF2B5EF4-FFF2-40B4-BE49-F238E27FC236}">
                <a16:creationId xmlns:a16="http://schemas.microsoft.com/office/drawing/2014/main" id="{9CB782FC-04B4-4FF8-9DB7-CFD0BE87DD27}"/>
              </a:ext>
            </a:extLst>
          </p:cNvPr>
          <p:cNvSpPr>
            <a:spLocks noGrp="1"/>
          </p:cNvSpPr>
          <p:nvPr>
            <p:ph sz="half" idx="1"/>
            <p:custDataLst>
              <p:tags r:id="rId3"/>
            </p:custDataLst>
          </p:nvPr>
        </p:nvSpPr>
        <p:spPr>
          <a:xfrm>
            <a:off x="730703" y="1239931"/>
            <a:ext cx="10625965" cy="4963886"/>
          </a:xfrm>
        </p:spPr>
        <p:txBody>
          <a:bodyPr/>
          <a:lstStyle/>
          <a:p>
            <a:r>
              <a:rPr lang="fr-CA" sz="2000" dirty="0"/>
              <a:t>Des grains fins sont désirés, car on obtient de meilleures propriétés mécaniques et une déformation uniforme dans toutes les directions. </a:t>
            </a:r>
          </a:p>
          <a:p>
            <a:r>
              <a:rPr lang="fr-CA" sz="2000" dirty="0"/>
              <a:t>La taille de grains de la pièce recristallisée après un recuit ou un soudage varie selon le taux d’écrouissage, la taille de grains initiale, la température et le temps du traitement thermique.</a:t>
            </a:r>
          </a:p>
          <a:p>
            <a:r>
              <a:rPr lang="fr-CA" sz="2000" dirty="0"/>
              <a:t>Certaines conditions d’écrouissage, à faible % d’écrouissage, entraînent pour l’aluminium une croissance exagérée et indésirable du grain, surtout pour les alliages 3000. </a:t>
            </a:r>
          </a:p>
          <a:p>
            <a:r>
              <a:rPr lang="fr-CA" sz="2000" dirty="0"/>
              <a:t>Les producteurs évitent la zone défavorable d’écrouissage avant recuit ou adaptent les paramètres du traitement de recuit.</a:t>
            </a:r>
          </a:p>
          <a:p>
            <a:endParaRPr lang="fr-CA" dirty="0"/>
          </a:p>
        </p:txBody>
      </p:sp>
      <p:sp>
        <p:nvSpPr>
          <p:cNvPr id="4" name="Titre 3">
            <a:extLst>
              <a:ext uri="{FF2B5EF4-FFF2-40B4-BE49-F238E27FC236}">
                <a16:creationId xmlns:a16="http://schemas.microsoft.com/office/drawing/2014/main" id="{7D151677-A523-4AE4-8F17-C0F968273812}"/>
              </a:ext>
            </a:extLst>
          </p:cNvPr>
          <p:cNvSpPr>
            <a:spLocks noGrp="1"/>
          </p:cNvSpPr>
          <p:nvPr>
            <p:ph type="title"/>
            <p:custDataLst>
              <p:tags r:id="rId4"/>
            </p:custDataLst>
          </p:nvPr>
        </p:nvSpPr>
        <p:spPr>
          <a:xfrm>
            <a:off x="838200" y="401415"/>
            <a:ext cx="9821449" cy="926926"/>
          </a:xfrm>
        </p:spPr>
        <p:txBody>
          <a:bodyPr/>
          <a:lstStyle/>
          <a:p>
            <a:r>
              <a:rPr lang="fr-CA" sz="3600" b="0" dirty="0">
                <a:solidFill>
                  <a:schemeClr val="accent1">
                    <a:lumMod val="75000"/>
                  </a:schemeClr>
                </a:solidFill>
              </a:rPr>
              <a:t>Recristallisation, notion d’écrouissage critique</a:t>
            </a:r>
          </a:p>
        </p:txBody>
      </p:sp>
      <p:pic>
        <p:nvPicPr>
          <p:cNvPr id="14" name="Image 13">
            <a:extLst>
              <a:ext uri="{FF2B5EF4-FFF2-40B4-BE49-F238E27FC236}">
                <a16:creationId xmlns:a16="http://schemas.microsoft.com/office/drawing/2014/main" id="{6D941B72-F5E4-489B-BF05-2C5F159157E7}"/>
              </a:ext>
            </a:extLst>
          </p:cNvPr>
          <p:cNvPicPr>
            <a:picLocks noChangeAspect="1"/>
          </p:cNvPicPr>
          <p:nvPr>
            <p:custDataLst>
              <p:tags r:id="rId5"/>
            </p:custDataLst>
          </p:nvPr>
        </p:nvPicPr>
        <p:blipFill>
          <a:blip r:embed="rId10" cstate="email">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tretch>
            <a:fillRect/>
          </a:stretch>
        </p:blipFill>
        <p:spPr>
          <a:xfrm>
            <a:off x="3953492" y="3944948"/>
            <a:ext cx="5005010" cy="2191248"/>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E1BB3D99-9998-4391-93D7-BC0AF9D2C8F4}"/>
              </a:ext>
            </a:extLst>
          </p:cNvPr>
          <p:cNvCxnSpPr/>
          <p:nvPr>
            <p:custDataLst>
              <p:tags r:id="rId6"/>
            </p:custDataLst>
          </p:nvPr>
        </p:nvCxnSpPr>
        <p:spPr>
          <a:xfrm flipV="1">
            <a:off x="3600450" y="5257800"/>
            <a:ext cx="1257300"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B7B5FE7-1092-4757-9AD6-57A666149837}"/>
              </a:ext>
            </a:extLst>
          </p:cNvPr>
          <p:cNvSpPr/>
          <p:nvPr>
            <p:custDataLst>
              <p:tags r:id="rId7"/>
            </p:custDataLst>
          </p:nvPr>
        </p:nvSpPr>
        <p:spPr>
          <a:xfrm>
            <a:off x="4600577" y="3639930"/>
            <a:ext cx="40005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solidFill>
                  <a:sysClr val="windowText" lastClr="000000"/>
                </a:solidFill>
                <a:latin typeface="Univers Condensed Light" panose="020B0306020202040204" pitchFamily="34" charset="0"/>
              </a:rPr>
              <a:t>Taille du grain après recuit selon le taux d’écrouissage effectué</a:t>
            </a:r>
          </a:p>
        </p:txBody>
      </p:sp>
      <p:sp>
        <p:nvSpPr>
          <p:cNvPr id="9" name="Espace réservé du pied de page 2"/>
          <p:cNvSpPr>
            <a:spLocks noGrp="1"/>
          </p:cNvSpPr>
          <p:nvPr>
            <p:ph type="ftr" sz="quarter" idx="11"/>
            <p:custDataLst>
              <p:tags r:id="rId8"/>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1881034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Métallurgie physique de l’aluminium</a:t>
            </a:r>
          </a:p>
        </p:txBody>
      </p:sp>
      <p:sp>
        <p:nvSpPr>
          <p:cNvPr id="4" name="Espace réservé du pied de page 3"/>
          <p:cNvSpPr>
            <a:spLocks noGrp="1"/>
          </p:cNvSpPr>
          <p:nvPr>
            <p:ph type="ftr" sz="quarter" idx="11"/>
            <p:custDataLst>
              <p:tags r:id="rId2"/>
            </p:custDataLst>
          </p:nvPr>
        </p:nvSpPr>
        <p:spPr/>
        <p:txBody>
          <a:bodyPr/>
          <a:lstStyle/>
          <a:p>
            <a:r>
              <a:rPr lang="fr-FR" dirty="0"/>
              <a:t>ALU-COMPÉTENCES</a:t>
            </a:r>
          </a:p>
        </p:txBody>
      </p:sp>
      <p:sp>
        <p:nvSpPr>
          <p:cNvPr id="5" name="Espace réservé du numéro de diapositive 4"/>
          <p:cNvSpPr>
            <a:spLocks noGrp="1"/>
          </p:cNvSpPr>
          <p:nvPr>
            <p:ph type="sldNum" sz="quarter" idx="12"/>
            <p:custDataLst>
              <p:tags r:id="rId3"/>
            </p:custDataLst>
          </p:nvPr>
        </p:nvSpPr>
        <p:spPr/>
        <p:txBody>
          <a:bodyPr/>
          <a:lstStyle/>
          <a:p>
            <a:fld id="{82B63C5F-247B-BE4F-ACBC-7BDD67617F3E}" type="slidenum">
              <a:rPr lang="fr-FR" smtClean="0"/>
              <a:t>4</a:t>
            </a:fld>
            <a:endParaRPr lang="fr-FR"/>
          </a:p>
        </p:txBody>
      </p:sp>
    </p:spTree>
    <p:extLst>
      <p:ext uri="{BB962C8B-B14F-4D97-AF65-F5344CB8AC3E}">
        <p14:creationId xmlns:p14="http://schemas.microsoft.com/office/powerpoint/2010/main" val="2760426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Espace réservé du numéro de diapositive 1"/>
          <p:cNvSpPr>
            <a:spLocks noGrp="1"/>
          </p:cNvSpPr>
          <p:nvPr>
            <p:ph type="sldNum" sz="quarter" idx="12"/>
            <p:custDataLst>
              <p:tags r:id="rId1"/>
            </p:custDataLst>
          </p:nvPr>
        </p:nvSpPr>
        <p:spPr bwMode="auto">
          <a:noFill/>
          <a:ln>
            <a:miter lim="800000"/>
            <a:headEnd/>
            <a:tailEnd/>
          </a:ln>
        </p:spPr>
        <p:txBody>
          <a:bodyPr wrap="square" numCol="1" anchorCtr="0" compatLnSpc="1">
            <a:prstTxWarp prst="textNoShape">
              <a:avLst/>
            </a:prstTxWarp>
          </a:bodyPr>
          <a:lstStyle/>
          <a:p>
            <a:fld id="{A87880B0-F426-49FD-8966-8D66661EB011}" type="slidenum">
              <a:rPr lang="fr-CA" smtClean="0"/>
              <a:pPr/>
              <a:t>40</a:t>
            </a:fld>
            <a:endParaRPr lang="fr-CA"/>
          </a:p>
        </p:txBody>
      </p:sp>
      <p:sp>
        <p:nvSpPr>
          <p:cNvPr id="31746" name="Content Placeholder 3"/>
          <p:cNvSpPr>
            <a:spLocks noGrp="1"/>
          </p:cNvSpPr>
          <p:nvPr>
            <p:ph type="body" idx="1"/>
            <p:custDataLst>
              <p:tags r:id="rId2"/>
            </p:custDataLst>
          </p:nvPr>
        </p:nvSpPr>
        <p:spPr>
          <a:xfrm>
            <a:off x="839788" y="1681163"/>
            <a:ext cx="10513982" cy="4405312"/>
          </a:xfrm>
        </p:spPr>
        <p:txBody>
          <a:bodyPr>
            <a:noAutofit/>
          </a:bodyPr>
          <a:lstStyle/>
          <a:p>
            <a:r>
              <a:rPr lang="fr-CA" sz="2400" dirty="0">
                <a:cs typeface="Arial" charset="0"/>
              </a:rPr>
              <a:t>Lorsqu’on effectue un recuit de recristallisation sur un métal écroui, on obtient une recristallisation sur les grains déformés. Selon le taux d’écrouissage, on obtient :</a:t>
            </a:r>
          </a:p>
          <a:p>
            <a:pPr lvl="2" eaLnBrk="1" hangingPunct="1"/>
            <a:r>
              <a:rPr lang="fr-CA" sz="2000" b="0" dirty="0">
                <a:solidFill>
                  <a:schemeClr val="bg1"/>
                </a:solidFill>
                <a:cs typeface="Arial" charset="0"/>
              </a:rPr>
              <a:t>En bas d’un taux d’écrouissage critique, l’énergie emmagasinée n’est pas assez grande pour favoriser la recristallisation. </a:t>
            </a:r>
          </a:p>
          <a:p>
            <a:pPr lvl="2" eaLnBrk="1" hangingPunct="1"/>
            <a:r>
              <a:rPr lang="fr-CA" sz="2000" b="0" dirty="0">
                <a:solidFill>
                  <a:schemeClr val="bg1"/>
                </a:solidFill>
                <a:cs typeface="Arial" charset="0"/>
              </a:rPr>
              <a:t>Au-delà de ce taux, la grosseur des grains diminue selon le taux d’écrouissage. Les grains germent aux sites favorables dans la structure écrouie. Plus l’écrouissage est élevé, plus il y a de sites pouvant servir d’amorce pour former de nouveaux grains.</a:t>
            </a:r>
          </a:p>
          <a:p>
            <a:pPr lvl="2"/>
            <a:r>
              <a:rPr lang="fr-CA" sz="2000" b="0" dirty="0">
                <a:solidFill>
                  <a:schemeClr val="bg1"/>
                </a:solidFill>
                <a:cs typeface="Arial" charset="0"/>
              </a:rPr>
              <a:t>Cependant, pour les taux d’écrouissage légèrement supérieurs à l’écrouissage critique, la structure recristallisée présente des grains grossiers non désirables, car le nombre de sites de germination est faible.</a:t>
            </a:r>
            <a:r>
              <a:rPr lang="fr-CA" sz="2000" dirty="0"/>
              <a:t> </a:t>
            </a:r>
          </a:p>
          <a:p>
            <a:pPr lvl="2"/>
            <a:r>
              <a:rPr lang="fr-CA" sz="2000" b="0" dirty="0">
                <a:solidFill>
                  <a:schemeClr val="bg1"/>
                </a:solidFill>
              </a:rPr>
              <a:t>Pour les hautes températures de recuit, le grain grossit, peu importe le taux de faible écrouissage.</a:t>
            </a:r>
          </a:p>
          <a:p>
            <a:pPr lvl="2"/>
            <a:endParaRPr lang="fr-CA" sz="2000" b="0" dirty="0">
              <a:solidFill>
                <a:schemeClr val="bg1"/>
              </a:solidFill>
            </a:endParaRPr>
          </a:p>
          <a:p>
            <a:pPr lvl="1" eaLnBrk="1" hangingPunct="1"/>
            <a:r>
              <a:rPr lang="fr-CA" b="0" dirty="0">
                <a:solidFill>
                  <a:schemeClr val="bg1"/>
                </a:solidFill>
                <a:cs typeface="Arial" charset="0"/>
              </a:rPr>
              <a:t>Le taux d’écrouissage critique varie selon les alliages, mais il se situe entre 5 à 15 % de déformation.</a:t>
            </a:r>
          </a:p>
          <a:p>
            <a:pPr lvl="1" eaLnBrk="1" hangingPunct="1"/>
            <a:r>
              <a:rPr lang="fr-CA" b="0" dirty="0">
                <a:solidFill>
                  <a:schemeClr val="bg1"/>
                </a:solidFill>
                <a:cs typeface="Arial" charset="0"/>
              </a:rPr>
              <a:t>On évite la zone critique ou on chauffe le métal très rapidement.</a:t>
            </a:r>
          </a:p>
          <a:p>
            <a:pPr lvl="1" eaLnBrk="1" hangingPunct="1"/>
            <a:endParaRPr lang="fr-CA" sz="1800" dirty="0">
              <a:latin typeface="Arial" charset="0"/>
              <a:cs typeface="Arial" charset="0"/>
            </a:endParaRPr>
          </a:p>
        </p:txBody>
      </p:sp>
      <p:sp>
        <p:nvSpPr>
          <p:cNvPr id="6" name="Titre 5"/>
          <p:cNvSpPr>
            <a:spLocks noGrp="1"/>
          </p:cNvSpPr>
          <p:nvPr>
            <p:ph type="title"/>
            <p:custDataLst>
              <p:tags r:id="rId3"/>
            </p:custDataLst>
          </p:nvPr>
        </p:nvSpPr>
        <p:spPr/>
        <p:txBody>
          <a:bodyPr/>
          <a:lstStyle/>
          <a:p>
            <a:pPr>
              <a:defRPr/>
            </a:pPr>
            <a:r>
              <a:rPr lang="fr-FR" sz="3600" b="0" dirty="0">
                <a:solidFill>
                  <a:schemeClr val="accent1"/>
                </a:solidFill>
              </a:rPr>
              <a:t>Notion d’écrouissage critique</a:t>
            </a:r>
            <a:endParaRPr lang="fr-CA" sz="3600" b="0" dirty="0">
              <a:solidFill>
                <a:schemeClr val="accent1"/>
              </a:solidFill>
            </a:endParaRPr>
          </a:p>
        </p:txBody>
      </p:sp>
      <p:sp>
        <p:nvSpPr>
          <p:cNvPr id="5"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215AE3C4-E308-4A5C-A820-626BACBF1332}"/>
              </a:ext>
            </a:extLst>
          </p:cNvPr>
          <p:cNvSpPr>
            <a:spLocks noGrp="1"/>
          </p:cNvSpPr>
          <p:nvPr>
            <p:ph type="title"/>
            <p:custDataLst>
              <p:tags r:id="rId1"/>
            </p:custDataLst>
          </p:nvPr>
        </p:nvSpPr>
        <p:spPr>
          <a:xfrm>
            <a:off x="831850" y="1365512"/>
            <a:ext cx="10515600" cy="2852737"/>
          </a:xfrm>
        </p:spPr>
        <p:txBody>
          <a:bodyPr>
            <a:normAutofit/>
          </a:bodyPr>
          <a:lstStyle/>
          <a:p>
            <a:r>
              <a:rPr lang="fr-CA" sz="6000" dirty="0">
                <a:effectLst/>
                <a:ea typeface="Calibri" panose="020F0502020204030204" pitchFamily="34" charset="0"/>
              </a:rPr>
              <a:t>Alliages pouvant durcir par traitement thermique de durcissement structural</a:t>
            </a:r>
            <a:br>
              <a:rPr lang="fr-CA" sz="6000" dirty="0">
                <a:effectLst/>
                <a:ea typeface="Calibri" panose="020F0502020204030204" pitchFamily="34" charset="0"/>
              </a:rPr>
            </a:br>
            <a:endParaRPr lang="fr-CA" dirty="0"/>
          </a:p>
        </p:txBody>
      </p:sp>
      <p:sp>
        <p:nvSpPr>
          <p:cNvPr id="2" name="Espace réservé du pied de page 1"/>
          <p:cNvSpPr>
            <a:spLocks noGrp="1"/>
          </p:cNvSpPr>
          <p:nvPr>
            <p:ph type="ftr" sz="quarter" idx="11"/>
            <p:custDataLst>
              <p:tags r:id="rId2"/>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3"/>
            </p:custDataLst>
          </p:nvPr>
        </p:nvSpPr>
        <p:spPr/>
        <p:txBody>
          <a:bodyPr/>
          <a:lstStyle/>
          <a:p>
            <a:fld id="{82B63C5F-247B-BE4F-ACBC-7BDD67617F3E}" type="slidenum">
              <a:rPr lang="fr-FR" smtClean="0"/>
              <a:pPr/>
              <a:t>41</a:t>
            </a:fld>
            <a:endParaRPr lang="fr-FR" dirty="0"/>
          </a:p>
        </p:txBody>
      </p:sp>
    </p:spTree>
    <p:extLst>
      <p:ext uri="{BB962C8B-B14F-4D97-AF65-F5344CB8AC3E}">
        <p14:creationId xmlns:p14="http://schemas.microsoft.com/office/powerpoint/2010/main" val="3173053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86F3107-0945-43DB-9797-952F09EE7E68}"/>
              </a:ext>
            </a:extLst>
          </p:cNvPr>
          <p:cNvPicPr>
            <a:picLocks noChangeAspect="1" noChangeArrowheads="1"/>
          </p:cNvPicPr>
          <p:nvPr>
            <p:custDataLst>
              <p:tags r:id="rId1"/>
            </p:custDataLst>
          </p:nvPr>
        </p:nvPicPr>
        <p:blipFill>
          <a:blip r:embed="rId12">
            <a:extLst>
              <a:ext uri="{28A0092B-C50C-407E-A947-70E740481C1C}">
                <a14:useLocalDpi xmlns:a14="http://schemas.microsoft.com/office/drawing/2010/main"/>
              </a:ext>
            </a:extLst>
          </a:blip>
          <a:srcRect/>
          <a:stretch>
            <a:fillRect/>
          </a:stretch>
        </p:blipFill>
        <p:spPr bwMode="auto">
          <a:xfrm>
            <a:off x="7937069" y="1236670"/>
            <a:ext cx="4241152" cy="424115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2"/>
            </p:custDataLst>
          </p:nvPr>
        </p:nvSpPr>
        <p:spPr/>
        <p:txBody>
          <a:bodyPr/>
          <a:lstStyle/>
          <a:p>
            <a:fld id="{4153EF90-284E-46D7-8F4B-6A93B2A052B3}" type="slidenum">
              <a:rPr lang="fr-CA" smtClean="0"/>
              <a:pPr/>
              <a:t>42</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3"/>
            </p:custDataLst>
          </p:nvPr>
        </p:nvSpPr>
        <p:spPr>
          <a:xfrm>
            <a:off x="600077" y="1121975"/>
            <a:ext cx="7890780" cy="4963886"/>
          </a:xfrm>
        </p:spPr>
        <p:txBody>
          <a:bodyPr>
            <a:normAutofit fontScale="92500" lnSpcReduction="10000"/>
          </a:bodyPr>
          <a:lstStyle/>
          <a:p>
            <a:r>
              <a:rPr lang="fr-CA" sz="2400" dirty="0"/>
              <a:t>Découvert en 1908 pour les alliages Aluminium-Cuivre devenus la série 2000</a:t>
            </a:r>
          </a:p>
          <a:p>
            <a:r>
              <a:rPr lang="fr-CA" sz="2400" dirty="0"/>
              <a:t>Le principe utilise la limite de solubilité du cuivre dans l’aluminium entre 548 et 25 °C</a:t>
            </a:r>
          </a:p>
          <a:p>
            <a:r>
              <a:rPr lang="fr-CA" sz="2400" dirty="0"/>
              <a:t>La précipitation de CuAl</a:t>
            </a:r>
            <a:r>
              <a:rPr lang="fr-CA" sz="2400" baseline="-25000" dirty="0"/>
              <a:t>2</a:t>
            </a:r>
            <a:r>
              <a:rPr lang="fr-CA" sz="2400" dirty="0"/>
              <a:t> est trop grossière lors des transformations de forgeage ou laminage, ce qui permet aux dislocations de les éviter.</a:t>
            </a:r>
          </a:p>
          <a:p>
            <a:r>
              <a:rPr lang="fr-CA" sz="2400" dirty="0"/>
              <a:t>En chauffant l’alliage au-delà de la ligne rouge (dans le cercle) un temps suffisant pour dissoudre le cuivre dans le réseau de l’aluminium et en refroidissant rapidement, on obtient une sursaturation du cuivre instable qui va se précipiter dans le réseau d’aluminium. </a:t>
            </a:r>
          </a:p>
          <a:p>
            <a:r>
              <a:rPr lang="fr-CA" sz="2400" dirty="0"/>
              <a:t>Pour les alliages 2000, cette précipitation fine de CuAl</a:t>
            </a:r>
            <a:r>
              <a:rPr lang="fr-CA" sz="2400" baseline="-25000" dirty="0"/>
              <a:t>2</a:t>
            </a:r>
            <a:r>
              <a:rPr lang="fr-CA" sz="2400" dirty="0"/>
              <a:t> se produit à température ambiante avec le temps. Elle entrave énormément le mouvement des dislocations résultant avec une des propriétés mécaniques fortement augmentées.</a:t>
            </a:r>
          </a:p>
          <a:p>
            <a:r>
              <a:rPr lang="fr-CA" sz="2400" dirty="0"/>
              <a:t>Ce principe est appelé, à tort, trempe de l’aluminium. En métallurgie, le terme « trempe » réfère à un refroidissement rapide.</a:t>
            </a:r>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4"/>
            </p:custDataLst>
          </p:nvPr>
        </p:nvSpPr>
        <p:spPr>
          <a:xfrm>
            <a:off x="838200" y="364152"/>
            <a:ext cx="9684895" cy="612681"/>
          </a:xfrm>
        </p:spPr>
        <p:txBody>
          <a:bodyPr/>
          <a:lstStyle/>
          <a:p>
            <a:r>
              <a:rPr lang="fr-CA" sz="3600" b="0" dirty="0">
                <a:solidFill>
                  <a:schemeClr val="tx2"/>
                </a:solidFill>
              </a:rPr>
              <a:t>Principe du durcissement structural</a:t>
            </a:r>
          </a:p>
        </p:txBody>
      </p:sp>
      <p:sp>
        <p:nvSpPr>
          <p:cNvPr id="8" name="ZoneTexte 7">
            <a:extLst>
              <a:ext uri="{FF2B5EF4-FFF2-40B4-BE49-F238E27FC236}">
                <a16:creationId xmlns:a16="http://schemas.microsoft.com/office/drawing/2014/main" id="{84473919-5427-4953-AC73-710E52FFDF12}"/>
              </a:ext>
            </a:extLst>
          </p:cNvPr>
          <p:cNvSpPr txBox="1"/>
          <p:nvPr>
            <p:custDataLst>
              <p:tags r:id="rId5"/>
            </p:custDataLst>
          </p:nvPr>
        </p:nvSpPr>
        <p:spPr>
          <a:xfrm>
            <a:off x="8490857" y="5278629"/>
            <a:ext cx="3906232" cy="830997"/>
          </a:xfrm>
          <a:prstGeom prst="rect">
            <a:avLst/>
          </a:prstGeom>
          <a:noFill/>
        </p:spPr>
        <p:txBody>
          <a:bodyPr wrap="square">
            <a:spAutoFit/>
          </a:bodyPr>
          <a:lstStyle/>
          <a:p>
            <a:r>
              <a:rPr lang="fr-CA" sz="1200" i="1" u="sng" dirty="0">
                <a:solidFill>
                  <a:srgbClr val="0000FF"/>
                </a:solidFill>
                <a:effectLst/>
                <a:latin typeface="Univers Condensed Light" panose="020B0306020202040204"/>
                <a:ea typeface="Calibri" panose="020F0502020204030204" pitchFamily="34" charset="0"/>
                <a:hlinkClick r:id="rId13"/>
              </a:rPr>
              <a:t>https://commons.wikimedia.org/wiki/File:Al-Cu-phase-diagram-partial-greek.svg</a:t>
            </a:r>
            <a:r>
              <a:rPr lang="fr-CA" sz="1200" i="1" dirty="0">
                <a:effectLst/>
                <a:latin typeface="Univers Condensed Light" panose="020B0306020202040204"/>
                <a:ea typeface="Calibri" panose="020F0502020204030204" pitchFamily="34" charset="0"/>
              </a:rPr>
              <a:t>  </a:t>
            </a:r>
            <a:r>
              <a:rPr lang="fr-CA" sz="1200" i="1" dirty="0" err="1">
                <a:effectLst/>
                <a:latin typeface="Univers Condensed Light" panose="020B0306020202040204"/>
                <a:ea typeface="Calibri" panose="020F0502020204030204" pitchFamily="34" charset="0"/>
              </a:rPr>
              <a:t>Metallos</a:t>
            </a:r>
            <a:r>
              <a:rPr lang="fr-CA" sz="1200" i="1" dirty="0">
                <a:effectLst/>
                <a:latin typeface="Univers Condensed Light" panose="020B0306020202040204"/>
                <a:ea typeface="Calibri" panose="020F0502020204030204" pitchFamily="34" charset="0"/>
              </a:rPr>
              <a:t>, CC BY-SA 4.0 &lt;</a:t>
            </a:r>
            <a:r>
              <a:rPr lang="fr-CA" sz="1200" i="1" u="sng" dirty="0">
                <a:solidFill>
                  <a:srgbClr val="0000FF"/>
                </a:solidFill>
                <a:effectLst/>
                <a:latin typeface="Univers Condensed Light" panose="020B0306020202040204"/>
                <a:ea typeface="Calibri" panose="020F0502020204030204" pitchFamily="34" charset="0"/>
                <a:hlinkClick r:id="rId14"/>
              </a:rPr>
              <a:t>https://creativecommons.org/licenses/by-sa/4.0</a:t>
            </a:r>
            <a:r>
              <a:rPr lang="fr-CA" sz="1200" i="1" dirty="0">
                <a:effectLst/>
                <a:latin typeface="Univers Condensed Light" panose="020B0306020202040204"/>
                <a:ea typeface="Calibri" panose="020F0502020204030204" pitchFamily="34" charset="0"/>
              </a:rPr>
              <a:t>&gt;, via </a:t>
            </a:r>
            <a:r>
              <a:rPr lang="fr-CA" sz="1200" i="1" dirty="0" err="1">
                <a:effectLst/>
                <a:latin typeface="Univers Condensed Light" panose="020B0306020202040204"/>
                <a:ea typeface="Calibri" panose="020F0502020204030204" pitchFamily="34" charset="0"/>
              </a:rPr>
              <a:t>Wikimedia</a:t>
            </a:r>
            <a:r>
              <a:rPr lang="fr-CA" sz="1200" i="1" dirty="0">
                <a:effectLst/>
                <a:latin typeface="Univers Condensed Light" panose="020B0306020202040204"/>
                <a:ea typeface="Calibri" panose="020F0502020204030204" pitchFamily="34" charset="0"/>
              </a:rPr>
              <a:t> Commons </a:t>
            </a:r>
          </a:p>
        </p:txBody>
      </p:sp>
      <p:sp>
        <p:nvSpPr>
          <p:cNvPr id="6" name="Ellipse 5">
            <a:extLst>
              <a:ext uri="{FF2B5EF4-FFF2-40B4-BE49-F238E27FC236}">
                <a16:creationId xmlns:a16="http://schemas.microsoft.com/office/drawing/2014/main" id="{CBCCA576-D749-4140-8113-9F4AB6B24E09}"/>
              </a:ext>
            </a:extLst>
          </p:cNvPr>
          <p:cNvSpPr/>
          <p:nvPr>
            <p:custDataLst>
              <p:tags r:id="rId6"/>
            </p:custDataLst>
          </p:nvPr>
        </p:nvSpPr>
        <p:spPr>
          <a:xfrm>
            <a:off x="9430464" y="2383324"/>
            <a:ext cx="758564" cy="404842"/>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cxnSp>
        <p:nvCxnSpPr>
          <p:cNvPr id="9" name="Connecteur droit avec flèche 8">
            <a:extLst>
              <a:ext uri="{FF2B5EF4-FFF2-40B4-BE49-F238E27FC236}">
                <a16:creationId xmlns:a16="http://schemas.microsoft.com/office/drawing/2014/main" id="{6DE98B18-4AEF-4D46-9573-3D48E54A2EF5}"/>
              </a:ext>
            </a:extLst>
          </p:cNvPr>
          <p:cNvCxnSpPr>
            <a:cxnSpLocks/>
          </p:cNvCxnSpPr>
          <p:nvPr>
            <p:custDataLst>
              <p:tags r:id="rId7"/>
            </p:custDataLst>
          </p:nvPr>
        </p:nvCxnSpPr>
        <p:spPr>
          <a:xfrm flipV="1">
            <a:off x="8490857" y="2527047"/>
            <a:ext cx="1415048" cy="461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E76C1E57-924F-48F1-B97E-13FB00A293D4}"/>
              </a:ext>
            </a:extLst>
          </p:cNvPr>
          <p:cNvCxnSpPr>
            <a:cxnSpLocks/>
          </p:cNvCxnSpPr>
          <p:nvPr>
            <p:custDataLst>
              <p:tags r:id="rId8"/>
            </p:custDataLst>
          </p:nvPr>
        </p:nvCxnSpPr>
        <p:spPr>
          <a:xfrm>
            <a:off x="6894286" y="3135086"/>
            <a:ext cx="2915460" cy="1291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C0EE9FEB-11BA-4AED-A605-DBA57D995676}"/>
              </a:ext>
            </a:extLst>
          </p:cNvPr>
          <p:cNvSpPr txBox="1"/>
          <p:nvPr>
            <p:custDataLst>
              <p:tags r:id="rId9"/>
            </p:custDataLst>
          </p:nvPr>
        </p:nvSpPr>
        <p:spPr>
          <a:xfrm>
            <a:off x="9982987" y="3952606"/>
            <a:ext cx="2205534" cy="646331"/>
          </a:xfrm>
          <a:prstGeom prst="rect">
            <a:avLst/>
          </a:prstGeom>
          <a:solidFill>
            <a:schemeClr val="accent1">
              <a:lumMod val="20000"/>
              <a:lumOff val="80000"/>
            </a:schemeClr>
          </a:solidFill>
        </p:spPr>
        <p:txBody>
          <a:bodyPr wrap="square" rtlCol="0">
            <a:spAutoFit/>
          </a:bodyPr>
          <a:lstStyle/>
          <a:p>
            <a:r>
              <a:rPr lang="fr-CA" dirty="0">
                <a:latin typeface="Univers Condensed Light" panose="020B0306020202040204" pitchFamily="34" charset="0"/>
              </a:rPr>
              <a:t>Diagramme d’équilibre</a:t>
            </a:r>
          </a:p>
          <a:p>
            <a:r>
              <a:rPr lang="fr-CA" dirty="0">
                <a:latin typeface="Univers Condensed Light" panose="020B0306020202040204" pitchFamily="34" charset="0"/>
              </a:rPr>
              <a:t> (de phase) Al-Cu</a:t>
            </a:r>
          </a:p>
        </p:txBody>
      </p:sp>
      <p:sp>
        <p:nvSpPr>
          <p:cNvPr id="12" name="Espace réservé du pied de page 2"/>
          <p:cNvSpPr>
            <a:spLocks noGrp="1"/>
          </p:cNvSpPr>
          <p:nvPr>
            <p:ph type="ftr" sz="quarter" idx="11"/>
            <p:custDataLst>
              <p:tags r:id="rId10"/>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3793233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D3C711-AC04-4E76-BAB7-E0958C06ECAE}"/>
              </a:ext>
            </a:extLst>
          </p:cNvPr>
          <p:cNvSpPr/>
          <p:nvPr>
            <p:custDataLst>
              <p:tags r:id="rId1"/>
            </p:custDataLst>
          </p:nvPr>
        </p:nvSpPr>
        <p:spPr>
          <a:xfrm>
            <a:off x="8369789" y="4973284"/>
            <a:ext cx="2817813" cy="5285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ysClr val="windowText" lastClr="000000"/>
                </a:solidFill>
                <a:latin typeface="Univers Condensed Light" panose="020B0306020202040204" pitchFamily="34" charset="0"/>
              </a:rPr>
              <a:t>Cycle du procédé </a:t>
            </a:r>
          </a:p>
        </p:txBody>
      </p:sp>
      <p:sp>
        <p:nvSpPr>
          <p:cNvPr id="38914" name="Rectangle 68"/>
          <p:cNvSpPr>
            <a:spLocks noGrp="1" noChangeArrowheads="1"/>
          </p:cNvSpPr>
          <p:nvPr>
            <p:ph sz="half" idx="1"/>
            <p:custDataLst>
              <p:tags r:id="rId2"/>
            </p:custDataLst>
          </p:nvPr>
        </p:nvSpPr>
        <p:spPr>
          <a:xfrm>
            <a:off x="1058469" y="1256620"/>
            <a:ext cx="6145212" cy="4963886"/>
          </a:xfrm>
        </p:spPr>
        <p:txBody>
          <a:bodyPr>
            <a:normAutofit fontScale="92500" lnSpcReduction="10000"/>
          </a:bodyPr>
          <a:lstStyle/>
          <a:p>
            <a:pPr eaLnBrk="1" hangingPunct="1"/>
            <a:r>
              <a:rPr lang="fr-FR" sz="2400" dirty="0">
                <a:cs typeface="Arial" charset="0"/>
              </a:rPr>
              <a:t>1- Mise en solution à haute température :</a:t>
            </a:r>
          </a:p>
          <a:p>
            <a:pPr lvl="1" eaLnBrk="1" hangingPunct="1"/>
            <a:r>
              <a:rPr lang="fr-FR" sz="2200" b="0" dirty="0">
                <a:solidFill>
                  <a:schemeClr val="tx1"/>
                </a:solidFill>
                <a:cs typeface="Arial" charset="0"/>
              </a:rPr>
              <a:t>Pour obtenir une dissolution des cristaux (ou phase naturelle) non optimisée.</a:t>
            </a:r>
          </a:p>
          <a:p>
            <a:pPr eaLnBrk="1" hangingPunct="1"/>
            <a:r>
              <a:rPr lang="fr-FR" sz="2400" dirty="0">
                <a:cs typeface="Arial" charset="0"/>
              </a:rPr>
              <a:t>2- Trempe rapide :</a:t>
            </a:r>
          </a:p>
          <a:p>
            <a:pPr lvl="1" eaLnBrk="1" hangingPunct="1"/>
            <a:r>
              <a:rPr lang="fr-FR" sz="2200" b="0" dirty="0">
                <a:solidFill>
                  <a:schemeClr val="tx1"/>
                </a:solidFill>
                <a:cs typeface="Arial" charset="0"/>
              </a:rPr>
              <a:t>À l’eau ou à l’air, </a:t>
            </a:r>
            <a:r>
              <a:rPr lang="fr-FR" sz="2200" dirty="0">
                <a:solidFill>
                  <a:schemeClr val="tx1"/>
                </a:solidFill>
                <a:cs typeface="Arial" charset="0"/>
              </a:rPr>
              <a:t>varie selon la vitesse de précipitation à chaud de l’alliage. </a:t>
            </a:r>
            <a:r>
              <a:rPr lang="fr-FR" sz="2200" b="0" dirty="0">
                <a:solidFill>
                  <a:schemeClr val="tx1"/>
                </a:solidFill>
                <a:cs typeface="Arial" charset="0"/>
              </a:rPr>
              <a:t>Elle vise à conserver la sursaturation et empêcher la précipitation.</a:t>
            </a:r>
          </a:p>
          <a:p>
            <a:pPr eaLnBrk="1" hangingPunct="1"/>
            <a:r>
              <a:rPr lang="fr-FR" sz="2400" dirty="0">
                <a:cs typeface="Arial" charset="0"/>
              </a:rPr>
              <a:t>3- Vieillissement :</a:t>
            </a:r>
          </a:p>
          <a:p>
            <a:pPr lvl="1" eaLnBrk="1" hangingPunct="1"/>
            <a:r>
              <a:rPr lang="fr-FR" sz="2200" b="0" dirty="0">
                <a:solidFill>
                  <a:schemeClr val="tx1"/>
                </a:solidFill>
                <a:cs typeface="Arial" charset="0"/>
              </a:rPr>
              <a:t>À l’ambiante (T4) ou au four (T6) </a:t>
            </a:r>
            <a:r>
              <a:rPr lang="fr-FR" sz="2200" dirty="0">
                <a:solidFill>
                  <a:schemeClr val="tx1"/>
                </a:solidFill>
                <a:cs typeface="Arial" charset="0"/>
              </a:rPr>
              <a:t>selon l’alliage.</a:t>
            </a:r>
          </a:p>
          <a:p>
            <a:pPr lvl="1" eaLnBrk="1" hangingPunct="1"/>
            <a:r>
              <a:rPr lang="fr-FR" sz="2200" b="0" dirty="0">
                <a:solidFill>
                  <a:schemeClr val="tx1"/>
                </a:solidFill>
                <a:cs typeface="Arial" charset="0"/>
              </a:rPr>
              <a:t>Réapparition de micro–précipités </a:t>
            </a:r>
            <a:r>
              <a:rPr lang="fr-FR" sz="2200" b="0" dirty="0" err="1">
                <a:solidFill>
                  <a:schemeClr val="tx1"/>
                </a:solidFill>
                <a:cs typeface="Arial" charset="0"/>
              </a:rPr>
              <a:t>durcissants</a:t>
            </a:r>
            <a:r>
              <a:rPr lang="fr-FR" b="0" dirty="0">
                <a:solidFill>
                  <a:schemeClr val="tx1"/>
                </a:solidFill>
                <a:cs typeface="Arial" charset="0"/>
              </a:rPr>
              <a:t>.</a:t>
            </a:r>
          </a:p>
          <a:p>
            <a:pPr eaLnBrk="1" hangingPunct="1"/>
            <a:r>
              <a:rPr lang="fr-FR" sz="2400" dirty="0">
                <a:cs typeface="Arial" charset="0"/>
              </a:rPr>
              <a:t>Exemple du procédé pour l’alliage 6061</a:t>
            </a:r>
          </a:p>
          <a:p>
            <a:pPr lvl="1"/>
            <a:r>
              <a:rPr lang="fr-FR" sz="2200" b="0" dirty="0">
                <a:solidFill>
                  <a:schemeClr val="tx1"/>
                </a:solidFill>
                <a:cs typeface="Arial" charset="0"/>
              </a:rPr>
              <a:t>Mise en solution à 535 ± 5 °C</a:t>
            </a:r>
          </a:p>
          <a:p>
            <a:pPr lvl="1"/>
            <a:r>
              <a:rPr lang="fr-FR" sz="2200" b="0" dirty="0">
                <a:solidFill>
                  <a:schemeClr val="tx1"/>
                </a:solidFill>
                <a:cs typeface="Arial" charset="0"/>
              </a:rPr>
              <a:t>Trempe à eau </a:t>
            </a:r>
          </a:p>
          <a:p>
            <a:pPr lvl="1"/>
            <a:r>
              <a:rPr lang="fr-FR" sz="2200" b="0" dirty="0">
                <a:solidFill>
                  <a:schemeClr val="tx1"/>
                </a:solidFill>
                <a:cs typeface="Arial" charset="0"/>
              </a:rPr>
              <a:t>Précipitation optimale de Mg</a:t>
            </a:r>
            <a:r>
              <a:rPr lang="fr-FR" sz="2200" b="0" baseline="-25000" dirty="0">
                <a:solidFill>
                  <a:schemeClr val="tx1"/>
                </a:solidFill>
                <a:cs typeface="Arial" charset="0"/>
              </a:rPr>
              <a:t>2</a:t>
            </a:r>
            <a:r>
              <a:rPr lang="fr-FR" sz="2200" b="0" dirty="0">
                <a:solidFill>
                  <a:schemeClr val="tx1"/>
                </a:solidFill>
                <a:cs typeface="Arial" charset="0"/>
              </a:rPr>
              <a:t>Si en 8 h à 175 ± 5 °C</a:t>
            </a:r>
          </a:p>
          <a:p>
            <a:pPr lvl="2"/>
            <a:r>
              <a:rPr lang="fr-FR" sz="2200" b="0" dirty="0">
                <a:cs typeface="Arial" charset="0"/>
              </a:rPr>
              <a:t>	</a:t>
            </a:r>
          </a:p>
          <a:p>
            <a:pPr lvl="1" eaLnBrk="1" hangingPunct="1"/>
            <a:endParaRPr lang="fr-FR" b="0" dirty="0">
              <a:solidFill>
                <a:schemeClr val="tx1"/>
              </a:solidFill>
              <a:cs typeface="Arial" charset="0"/>
            </a:endParaRPr>
          </a:p>
          <a:p>
            <a:pPr lvl="1" eaLnBrk="1" hangingPunct="1"/>
            <a:endParaRPr lang="fr-FR" b="0" dirty="0">
              <a:solidFill>
                <a:schemeClr val="tx1"/>
              </a:solidFill>
              <a:cs typeface="Arial" charset="0"/>
            </a:endParaRPr>
          </a:p>
          <a:p>
            <a:pPr eaLnBrk="1" hangingPunct="1"/>
            <a:endParaRPr lang="fr-FR" dirty="0">
              <a:latin typeface="Arial" charset="0"/>
              <a:cs typeface="Arial" charset="0"/>
            </a:endParaRPr>
          </a:p>
        </p:txBody>
      </p:sp>
      <p:sp>
        <p:nvSpPr>
          <p:cNvPr id="38945" name="Rectangle 30"/>
          <p:cNvSpPr>
            <a:spLocks noChangeArrowheads="1"/>
          </p:cNvSpPr>
          <p:nvPr>
            <p:custDataLst>
              <p:tags r:id="rId3"/>
            </p:custDataLst>
          </p:nvPr>
        </p:nvSpPr>
        <p:spPr bwMode="auto">
          <a:xfrm>
            <a:off x="1330290" y="4436771"/>
            <a:ext cx="338137" cy="234950"/>
          </a:xfrm>
          <a:prstGeom prst="rect">
            <a:avLst/>
          </a:prstGeom>
          <a:noFill/>
          <a:ln w="9525">
            <a:noFill/>
            <a:miter lim="800000"/>
            <a:headEnd/>
            <a:tailEnd/>
          </a:ln>
        </p:spPr>
        <p:txBody>
          <a:bodyPr/>
          <a:lstStyle/>
          <a:p>
            <a:endParaRPr lang="fr-CA"/>
          </a:p>
        </p:txBody>
      </p:sp>
      <p:sp>
        <p:nvSpPr>
          <p:cNvPr id="38916" name="Espace réservé du numéro de diapositive 4"/>
          <p:cNvSpPr>
            <a:spLocks noGrp="1"/>
          </p:cNvSpPr>
          <p:nvPr>
            <p:ph type="sldNum" sz="quarter" idx="12"/>
            <p:custDataLst>
              <p:tags r:id="rId4"/>
            </p:custDataLst>
          </p:nvPr>
        </p:nvSpPr>
        <p:spPr bwMode="auto">
          <a:noFill/>
          <a:ln>
            <a:miter lim="800000"/>
            <a:headEnd/>
            <a:tailEnd/>
          </a:ln>
        </p:spPr>
        <p:txBody>
          <a:bodyPr wrap="square" numCol="1" anchorCtr="0" compatLnSpc="1">
            <a:prstTxWarp prst="textNoShape">
              <a:avLst/>
            </a:prstTxWarp>
          </a:bodyPr>
          <a:lstStyle/>
          <a:p>
            <a:fld id="{EF0091A9-F6B3-4A4B-A0F0-E709F89CDD93}" type="slidenum">
              <a:rPr lang="fr-CA" smtClean="0"/>
              <a:pPr/>
              <a:t>43</a:t>
            </a:fld>
            <a:endParaRPr lang="fr-CA"/>
          </a:p>
        </p:txBody>
      </p:sp>
      <p:sp>
        <p:nvSpPr>
          <p:cNvPr id="27714" name="Rectangle 67"/>
          <p:cNvSpPr>
            <a:spLocks noGrp="1" noChangeArrowheads="1"/>
          </p:cNvSpPr>
          <p:nvPr>
            <p:ph type="title"/>
            <p:custDataLst>
              <p:tags r:id="rId5"/>
            </p:custDataLst>
          </p:nvPr>
        </p:nvSpPr>
        <p:spPr>
          <a:xfrm>
            <a:off x="838200" y="464408"/>
            <a:ext cx="9821449" cy="926926"/>
          </a:xfrm>
        </p:spPr>
        <p:txBody>
          <a:bodyPr/>
          <a:lstStyle/>
          <a:p>
            <a:pPr>
              <a:defRPr/>
            </a:pPr>
            <a:r>
              <a:rPr lang="fr-FR" sz="3600" b="0" dirty="0">
                <a:solidFill>
                  <a:schemeClr val="tx2"/>
                </a:solidFill>
              </a:rPr>
              <a:t>Étapes du traitement de durcissement structural</a:t>
            </a:r>
          </a:p>
        </p:txBody>
      </p:sp>
      <p:sp>
        <p:nvSpPr>
          <p:cNvPr id="38921" name="Rectangle 6"/>
          <p:cNvSpPr>
            <a:spLocks noChangeArrowheads="1"/>
          </p:cNvSpPr>
          <p:nvPr>
            <p:custDataLst>
              <p:tags r:id="rId6"/>
            </p:custDataLst>
          </p:nvPr>
        </p:nvSpPr>
        <p:spPr bwMode="auto">
          <a:xfrm>
            <a:off x="7654925" y="5308600"/>
            <a:ext cx="1511300" cy="325438"/>
          </a:xfrm>
          <a:prstGeom prst="rect">
            <a:avLst/>
          </a:prstGeom>
          <a:noFill/>
          <a:ln w="9525">
            <a:noFill/>
            <a:miter lim="800000"/>
            <a:headEnd/>
            <a:tailEnd/>
          </a:ln>
        </p:spPr>
        <p:txBody>
          <a:bodyPr/>
          <a:lstStyle/>
          <a:p>
            <a:endParaRPr lang="fr-CA"/>
          </a:p>
        </p:txBody>
      </p:sp>
      <p:sp>
        <p:nvSpPr>
          <p:cNvPr id="38924" name="Rectangle 9"/>
          <p:cNvSpPr>
            <a:spLocks noChangeArrowheads="1"/>
          </p:cNvSpPr>
          <p:nvPr>
            <p:custDataLst>
              <p:tags r:id="rId7"/>
            </p:custDataLst>
          </p:nvPr>
        </p:nvSpPr>
        <p:spPr bwMode="auto">
          <a:xfrm>
            <a:off x="6153150" y="3035300"/>
            <a:ext cx="1347788" cy="325438"/>
          </a:xfrm>
          <a:prstGeom prst="rect">
            <a:avLst/>
          </a:prstGeom>
          <a:noFill/>
          <a:ln w="9525">
            <a:noFill/>
            <a:miter lim="800000"/>
            <a:headEnd/>
            <a:tailEnd/>
          </a:ln>
        </p:spPr>
        <p:txBody>
          <a:bodyPr/>
          <a:lstStyle/>
          <a:p>
            <a:endParaRPr lang="fr-CA"/>
          </a:p>
        </p:txBody>
      </p:sp>
      <p:sp>
        <p:nvSpPr>
          <p:cNvPr id="38943" name="Rectangle 28"/>
          <p:cNvSpPr>
            <a:spLocks noChangeArrowheads="1"/>
          </p:cNvSpPr>
          <p:nvPr>
            <p:custDataLst>
              <p:tags r:id="rId8"/>
            </p:custDataLst>
          </p:nvPr>
        </p:nvSpPr>
        <p:spPr bwMode="auto">
          <a:xfrm>
            <a:off x="6316664" y="3503613"/>
            <a:ext cx="327025" cy="234950"/>
          </a:xfrm>
          <a:prstGeom prst="rect">
            <a:avLst/>
          </a:prstGeom>
          <a:noFill/>
          <a:ln w="9525">
            <a:noFill/>
            <a:miter lim="800000"/>
            <a:headEnd/>
            <a:tailEnd/>
          </a:ln>
        </p:spPr>
        <p:txBody>
          <a:bodyPr/>
          <a:lstStyle/>
          <a:p>
            <a:endParaRPr lang="fr-CA"/>
          </a:p>
        </p:txBody>
      </p:sp>
      <p:sp>
        <p:nvSpPr>
          <p:cNvPr id="38955" name="Rectangle 40"/>
          <p:cNvSpPr>
            <a:spLocks noChangeArrowheads="1"/>
          </p:cNvSpPr>
          <p:nvPr>
            <p:custDataLst>
              <p:tags r:id="rId9"/>
            </p:custDataLst>
          </p:nvPr>
        </p:nvSpPr>
        <p:spPr bwMode="auto">
          <a:xfrm>
            <a:off x="6316664" y="4492625"/>
            <a:ext cx="327025" cy="234950"/>
          </a:xfrm>
          <a:prstGeom prst="rect">
            <a:avLst/>
          </a:prstGeom>
          <a:noFill/>
          <a:ln w="9525">
            <a:noFill/>
            <a:miter lim="800000"/>
            <a:headEnd/>
            <a:tailEnd/>
          </a:ln>
        </p:spPr>
        <p:txBody>
          <a:bodyPr/>
          <a:lstStyle/>
          <a:p>
            <a:endParaRPr lang="fr-CA"/>
          </a:p>
        </p:txBody>
      </p:sp>
      <p:sp>
        <p:nvSpPr>
          <p:cNvPr id="38957" name="Rectangle 42"/>
          <p:cNvSpPr>
            <a:spLocks noChangeArrowheads="1"/>
          </p:cNvSpPr>
          <p:nvPr>
            <p:custDataLst>
              <p:tags r:id="rId10"/>
            </p:custDataLst>
          </p:nvPr>
        </p:nvSpPr>
        <p:spPr bwMode="auto">
          <a:xfrm>
            <a:off x="6316664" y="3819525"/>
            <a:ext cx="327025" cy="234950"/>
          </a:xfrm>
          <a:prstGeom prst="rect">
            <a:avLst/>
          </a:prstGeom>
          <a:noFill/>
          <a:ln w="9525">
            <a:noFill/>
            <a:miter lim="800000"/>
            <a:headEnd/>
            <a:tailEnd/>
          </a:ln>
        </p:spPr>
        <p:txBody>
          <a:bodyPr/>
          <a:lstStyle/>
          <a:p>
            <a:endParaRPr lang="fr-CA"/>
          </a:p>
        </p:txBody>
      </p:sp>
      <p:sp>
        <p:nvSpPr>
          <p:cNvPr id="38962" name="Rectangle 47"/>
          <p:cNvSpPr>
            <a:spLocks noChangeArrowheads="1"/>
          </p:cNvSpPr>
          <p:nvPr>
            <p:custDataLst>
              <p:tags r:id="rId11"/>
            </p:custDataLst>
          </p:nvPr>
        </p:nvSpPr>
        <p:spPr bwMode="auto">
          <a:xfrm>
            <a:off x="6858001" y="2443163"/>
            <a:ext cx="2817813" cy="366712"/>
          </a:xfrm>
          <a:prstGeom prst="rect">
            <a:avLst/>
          </a:prstGeom>
          <a:noFill/>
          <a:ln w="9525">
            <a:noFill/>
            <a:miter lim="800000"/>
            <a:headEnd/>
            <a:tailEnd/>
          </a:ln>
        </p:spPr>
        <p:txBody>
          <a:bodyPr/>
          <a:lstStyle/>
          <a:p>
            <a:endParaRPr lang="fr-CA"/>
          </a:p>
        </p:txBody>
      </p:sp>
      <p:pic>
        <p:nvPicPr>
          <p:cNvPr id="8" name="Image 7">
            <a:extLst>
              <a:ext uri="{FF2B5EF4-FFF2-40B4-BE49-F238E27FC236}">
                <a16:creationId xmlns:a16="http://schemas.microsoft.com/office/drawing/2014/main" id="{0344BF2B-F3FF-425D-B121-41F39D33DA02}"/>
              </a:ext>
            </a:extLst>
          </p:cNvPr>
          <p:cNvPicPr>
            <a:picLocks noChangeAspect="1"/>
          </p:cNvPicPr>
          <p:nvPr>
            <p:custDataLst>
              <p:tags r:id="rId12"/>
            </p:custDataLst>
          </p:nvPr>
        </p:nvPicPr>
        <p:blipFill rotWithShape="1">
          <a:blip r:embed="rId17">
            <a:duotone>
              <a:prstClr val="black"/>
              <a:schemeClr val="accent6">
                <a:tint val="45000"/>
                <a:satMod val="400000"/>
              </a:schemeClr>
            </a:duotone>
            <a:extLst>
              <a:ext uri="{BEBA8EAE-BF5A-486C-A8C5-ECC9F3942E4B}">
                <a14:imgProps xmlns:a14="http://schemas.microsoft.com/office/drawing/2010/main">
                  <a14:imgLayer r:embed="rId18">
                    <a14:imgEffect>
                      <a14:brightnessContrast bright="20000" contrast="20000"/>
                    </a14:imgEffect>
                  </a14:imgLayer>
                </a14:imgProps>
              </a:ext>
            </a:extLst>
          </a:blip>
          <a:srcRect l="47698" t="33901" r="307" b="16473"/>
          <a:stretch/>
        </p:blipFill>
        <p:spPr>
          <a:xfrm>
            <a:off x="7775935" y="2154071"/>
            <a:ext cx="4005520" cy="2867192"/>
          </a:xfrm>
          <a:prstGeom prst="rect">
            <a:avLst/>
          </a:prstGeom>
          <a:ln>
            <a:solidFill>
              <a:schemeClr val="accent1"/>
            </a:solidFill>
          </a:ln>
        </p:spPr>
      </p:pic>
      <p:sp>
        <p:nvSpPr>
          <p:cNvPr id="3" name="Rectangle 2">
            <a:extLst>
              <a:ext uri="{FF2B5EF4-FFF2-40B4-BE49-F238E27FC236}">
                <a16:creationId xmlns:a16="http://schemas.microsoft.com/office/drawing/2014/main" id="{B3F525AC-85F7-4A44-A691-F6E0BA4822D2}"/>
              </a:ext>
            </a:extLst>
          </p:cNvPr>
          <p:cNvSpPr/>
          <p:nvPr>
            <p:custDataLst>
              <p:tags r:id="rId13"/>
            </p:custDataLst>
          </p:nvPr>
        </p:nvSpPr>
        <p:spPr>
          <a:xfrm>
            <a:off x="838200" y="4310744"/>
            <a:ext cx="6387080" cy="1366726"/>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7" name="ZoneTexte 16">
            <a:extLst>
              <a:ext uri="{FF2B5EF4-FFF2-40B4-BE49-F238E27FC236}">
                <a16:creationId xmlns:a16="http://schemas.microsoft.com/office/drawing/2014/main" id="{BDEAD358-2034-4B5B-BF95-D9D0D1AA1C9E}"/>
              </a:ext>
            </a:extLst>
          </p:cNvPr>
          <p:cNvSpPr txBox="1"/>
          <p:nvPr>
            <p:custDataLst>
              <p:tags r:id="rId14"/>
            </p:custDataLst>
          </p:nvPr>
        </p:nvSpPr>
        <p:spPr>
          <a:xfrm>
            <a:off x="10771064" y="4691282"/>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18" name="Espace réservé du pied de page 2"/>
          <p:cNvSpPr>
            <a:spLocks noGrp="1"/>
          </p:cNvSpPr>
          <p:nvPr>
            <p:ph type="ftr" sz="quarter" idx="11"/>
            <p:custDataLst>
              <p:tags r:id="rId15"/>
            </p:custDataLst>
          </p:nvPr>
        </p:nvSpPr>
        <p:spPr>
          <a:xfrm>
            <a:off x="4038600" y="6356350"/>
            <a:ext cx="4114800" cy="365125"/>
          </a:xfrm>
        </p:spPr>
        <p:txBody>
          <a:bodyPr/>
          <a:lstStyle/>
          <a:p>
            <a:r>
              <a:rPr lang="fr-FR" dirty="0"/>
              <a:t>ALU-COMPÉTENCES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38200" y="513568"/>
            <a:ext cx="9821449" cy="638684"/>
          </a:xfrm>
        </p:spPr>
        <p:txBody>
          <a:bodyPr/>
          <a:lstStyle/>
          <a:p>
            <a:r>
              <a:rPr lang="fr-CA" dirty="0">
                <a:solidFill>
                  <a:schemeClr val="tx2"/>
                </a:solidFill>
              </a:rPr>
              <a:t>Effet du traitement thermique sur le réseau cristallin</a:t>
            </a:r>
          </a:p>
        </p:txBody>
      </p:sp>
      <p:sp>
        <p:nvSpPr>
          <p:cNvPr id="3" name="Espace réservé du pied de page 2"/>
          <p:cNvSpPr>
            <a:spLocks noGrp="1"/>
          </p:cNvSpPr>
          <p:nvPr>
            <p:ph type="ftr" sz="quarter" idx="11"/>
            <p:custDataLst>
              <p:tags r:id="rId2"/>
            </p:custDataLst>
          </p:nvPr>
        </p:nvSpPr>
        <p:spPr/>
        <p:txBody>
          <a:bodyPr/>
          <a:lstStyle/>
          <a:p>
            <a:r>
              <a:rPr lang="fr-FR" dirty="0"/>
              <a:t>ALU-COMPÉTENCES</a:t>
            </a:r>
          </a:p>
        </p:txBody>
      </p:sp>
      <p:sp>
        <p:nvSpPr>
          <p:cNvPr id="4" name="Espace réservé du numéro de diapositive 3"/>
          <p:cNvSpPr>
            <a:spLocks noGrp="1"/>
          </p:cNvSpPr>
          <p:nvPr>
            <p:ph type="sldNum" sz="quarter" idx="12"/>
            <p:custDataLst>
              <p:tags r:id="rId3"/>
            </p:custDataLst>
          </p:nvPr>
        </p:nvSpPr>
        <p:spPr/>
        <p:txBody>
          <a:bodyPr/>
          <a:lstStyle/>
          <a:p>
            <a:fld id="{82B63C5F-247B-BE4F-ACBC-7BDD67617F3E}" type="slidenum">
              <a:rPr lang="fr-FR" smtClean="0"/>
              <a:t>44</a:t>
            </a:fld>
            <a:endParaRPr lang="fr-FR" dirty="0"/>
          </a:p>
        </p:txBody>
      </p:sp>
      <p:sp>
        <p:nvSpPr>
          <p:cNvPr id="5" name="Espace réservé du texte 4"/>
          <p:cNvSpPr>
            <a:spLocks noGrp="1"/>
          </p:cNvSpPr>
          <p:nvPr>
            <p:ph type="body" idx="13"/>
            <p:custDataLst>
              <p:tags r:id="rId4"/>
            </p:custDataLst>
          </p:nvPr>
        </p:nvSpPr>
        <p:spPr>
          <a:xfrm>
            <a:off x="6400802" y="2001488"/>
            <a:ext cx="4825240" cy="1427512"/>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8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Solution solide avec précipités de seconde phase de type intermédiaire qui affectent le réseau cristallin local.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8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Effet maximum sur les propriétés mécaniques lorsque les durées et températures de traitement sont optimisées.</a:t>
            </a:r>
          </a:p>
          <a:p>
            <a:endParaRPr lang="fr-CA" dirty="0"/>
          </a:p>
        </p:txBody>
      </p:sp>
      <p:sp>
        <p:nvSpPr>
          <p:cNvPr id="7" name="Espace réservé du texte 6"/>
          <p:cNvSpPr>
            <a:spLocks noGrp="1"/>
          </p:cNvSpPr>
          <p:nvPr>
            <p:ph type="body" idx="16"/>
            <p:custDataLst>
              <p:tags r:id="rId5"/>
            </p:custDataLst>
          </p:nvPr>
        </p:nvSpPr>
        <p:spPr>
          <a:xfrm>
            <a:off x="826312" y="2044180"/>
            <a:ext cx="4953000" cy="1543246"/>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8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Solution solide avec précipités de seconde phase d’équilibre non optimisée indépendante du réseau cristallin local.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8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Effet minimum local similaire à ce qu’on retrouve pour les alliages non durcissants. </a:t>
            </a:r>
          </a:p>
          <a:p>
            <a:endParaRPr lang="fr-CA" dirty="0"/>
          </a:p>
        </p:txBody>
      </p:sp>
      <p:pic>
        <p:nvPicPr>
          <p:cNvPr id="10" name="Image 9">
            <a:extLst>
              <a:ext uri="{FF2B5EF4-FFF2-40B4-BE49-F238E27FC236}">
                <a16:creationId xmlns:a16="http://schemas.microsoft.com/office/drawing/2014/main" id="{2A7EBADE-0B1C-4072-97D7-71DC5641507A}"/>
              </a:ext>
            </a:extLst>
          </p:cNvPr>
          <p:cNvPicPr>
            <a:picLocks noChangeAspect="1"/>
          </p:cNvPicPr>
          <p:nvPr>
            <p:custDataLst>
              <p:tags r:id="rId6"/>
            </p:custDataLst>
          </p:nvPr>
        </p:nvPicPr>
        <p:blipFill>
          <a:blip r:embed="rId11"/>
          <a:stretch>
            <a:fillRect/>
          </a:stretch>
        </p:blipFill>
        <p:spPr>
          <a:xfrm>
            <a:off x="2086327" y="3528630"/>
            <a:ext cx="2633913" cy="2125796"/>
          </a:xfrm>
          <a:prstGeom prst="rect">
            <a:avLst/>
          </a:prstGeom>
        </p:spPr>
      </p:pic>
      <p:pic>
        <p:nvPicPr>
          <p:cNvPr id="12" name="Image 11">
            <a:extLst>
              <a:ext uri="{FF2B5EF4-FFF2-40B4-BE49-F238E27FC236}">
                <a16:creationId xmlns:a16="http://schemas.microsoft.com/office/drawing/2014/main" id="{1C43E068-E4F0-458A-9339-AE7844544794}"/>
              </a:ext>
            </a:extLst>
          </p:cNvPr>
          <p:cNvPicPr>
            <a:picLocks noChangeAspect="1"/>
          </p:cNvPicPr>
          <p:nvPr>
            <p:custDataLst>
              <p:tags r:id="rId7"/>
            </p:custDataLst>
          </p:nvPr>
        </p:nvPicPr>
        <p:blipFill>
          <a:blip r:embed="rId12" cstate="email">
            <a:extLst>
              <a:ext uri="{28A0092B-C50C-407E-A947-70E740481C1C}">
                <a14:useLocalDpi xmlns:a14="http://schemas.microsoft.com/office/drawing/2010/main"/>
              </a:ext>
            </a:extLst>
          </a:blip>
          <a:stretch>
            <a:fillRect/>
          </a:stretch>
        </p:blipFill>
        <p:spPr>
          <a:xfrm>
            <a:off x="7452711" y="3401447"/>
            <a:ext cx="2652962" cy="2207264"/>
          </a:xfrm>
          <a:prstGeom prst="rect">
            <a:avLst/>
          </a:prstGeom>
        </p:spPr>
      </p:pic>
      <p:sp>
        <p:nvSpPr>
          <p:cNvPr id="13" name="ZoneTexte 12">
            <a:extLst>
              <a:ext uri="{FF2B5EF4-FFF2-40B4-BE49-F238E27FC236}">
                <a16:creationId xmlns:a16="http://schemas.microsoft.com/office/drawing/2014/main" id="{A0445FDA-8D94-4CD6-96AC-5CC6BC3E1EC3}"/>
              </a:ext>
            </a:extLst>
          </p:cNvPr>
          <p:cNvSpPr txBox="1"/>
          <p:nvPr>
            <p:custDataLst>
              <p:tags r:id="rId8"/>
            </p:custDataLst>
          </p:nvPr>
        </p:nvSpPr>
        <p:spPr>
          <a:xfrm>
            <a:off x="1470702" y="927209"/>
            <a:ext cx="3865161" cy="369332"/>
          </a:xfrm>
          <a:prstGeom prst="rect">
            <a:avLst/>
          </a:prstGeom>
          <a:noFill/>
        </p:spPr>
        <p:txBody>
          <a:bodyPr wrap="none" rtlCol="0">
            <a:spAutoFit/>
          </a:bodyPr>
          <a:lstStyle/>
          <a:p>
            <a:r>
              <a:rPr kumimoji="0" lang="fr-CA" sz="18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Avant traitement de durcissement structural</a:t>
            </a:r>
            <a:endParaRPr lang="fr-CA" dirty="0"/>
          </a:p>
        </p:txBody>
      </p:sp>
      <p:sp>
        <p:nvSpPr>
          <p:cNvPr id="15" name="ZoneTexte 14">
            <a:extLst>
              <a:ext uri="{FF2B5EF4-FFF2-40B4-BE49-F238E27FC236}">
                <a16:creationId xmlns:a16="http://schemas.microsoft.com/office/drawing/2014/main" id="{648AB1A2-4A08-486B-8D13-B080C1CFB9F4}"/>
              </a:ext>
            </a:extLst>
          </p:cNvPr>
          <p:cNvSpPr txBox="1"/>
          <p:nvPr>
            <p:custDataLst>
              <p:tags r:id="rId9"/>
            </p:custDataLst>
          </p:nvPr>
        </p:nvSpPr>
        <p:spPr>
          <a:xfrm>
            <a:off x="7057673" y="939806"/>
            <a:ext cx="6096000" cy="369332"/>
          </a:xfrm>
          <a:prstGeom prst="rect">
            <a:avLst/>
          </a:prstGeom>
          <a:noFill/>
        </p:spPr>
        <p:txBody>
          <a:bodyPr wrap="square">
            <a:spAutoFit/>
          </a:bodyPr>
          <a:lstStyle/>
          <a:p>
            <a:pPr>
              <a:defRPr/>
            </a:pPr>
            <a:r>
              <a:rPr kumimoji="0" lang="fr-CA" sz="18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Après traitement de durcissement structural</a:t>
            </a:r>
          </a:p>
        </p:txBody>
      </p:sp>
    </p:spTree>
    <p:extLst>
      <p:ext uri="{BB962C8B-B14F-4D97-AF65-F5344CB8AC3E}">
        <p14:creationId xmlns:p14="http://schemas.microsoft.com/office/powerpoint/2010/main" val="1480449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53FFA6A-E6E6-40F7-8A88-927B6E0DF16F}"/>
              </a:ext>
            </a:extLst>
          </p:cNvPr>
          <p:cNvSpPr>
            <a:spLocks noGrp="1"/>
          </p:cNvSpPr>
          <p:nvPr>
            <p:ph type="sldNum" sz="quarter" idx="12"/>
            <p:custDataLst>
              <p:tags r:id="rId1"/>
            </p:custDataLst>
          </p:nvPr>
        </p:nvSpPr>
        <p:spPr>
          <a:xfrm>
            <a:off x="10016237" y="6266731"/>
            <a:ext cx="1209805" cy="365125"/>
          </a:xfrm>
        </p:spPr>
        <p:txBody>
          <a:bodyPr/>
          <a:lstStyle/>
          <a:p>
            <a:fld id="{82B63C5F-247B-BE4F-ACBC-7BDD67617F3E}" type="slidenum">
              <a:rPr lang="fr-FR" smtClean="0"/>
              <a:t>45</a:t>
            </a:fld>
            <a:endParaRPr lang="fr-FR" dirty="0"/>
          </a:p>
        </p:txBody>
      </p:sp>
      <p:sp>
        <p:nvSpPr>
          <p:cNvPr id="4" name="Espace réservé du texte 3">
            <a:extLst>
              <a:ext uri="{FF2B5EF4-FFF2-40B4-BE49-F238E27FC236}">
                <a16:creationId xmlns:a16="http://schemas.microsoft.com/office/drawing/2014/main" id="{0B496380-C49D-4C26-BC46-847C79BB0569}"/>
              </a:ext>
            </a:extLst>
          </p:cNvPr>
          <p:cNvSpPr>
            <a:spLocks noGrp="1"/>
          </p:cNvSpPr>
          <p:nvPr>
            <p:ph type="body" idx="1"/>
            <p:custDataLst>
              <p:tags r:id="rId2"/>
            </p:custDataLst>
          </p:nvPr>
        </p:nvSpPr>
        <p:spPr>
          <a:xfrm>
            <a:off x="651105" y="1608592"/>
            <a:ext cx="6170613" cy="4735840"/>
          </a:xfrm>
        </p:spPr>
        <p:txBody>
          <a:bodyPr>
            <a:normAutofit fontScale="92500" lnSpcReduction="10000"/>
          </a:bodyPr>
          <a:lstStyle/>
          <a:p>
            <a:r>
              <a:rPr lang="fr-CA" sz="2200" dirty="0"/>
              <a:t>À partir de l’état mis en solution, la résistance mécanique augmente rapidement avec le temps jusqu’à un maximum, puis décroit (</a:t>
            </a:r>
            <a:r>
              <a:rPr lang="fr-CA" sz="2200" dirty="0" err="1"/>
              <a:t>survieillissement</a:t>
            </a:r>
            <a:r>
              <a:rPr lang="fr-CA" sz="2200" dirty="0"/>
              <a:t>).</a:t>
            </a:r>
          </a:p>
          <a:p>
            <a:r>
              <a:rPr lang="fr-CA" sz="2200" dirty="0"/>
              <a:t>Plus la température est élevée, plus la précipitation est rapide, mais non optimale.</a:t>
            </a:r>
          </a:p>
          <a:p>
            <a:r>
              <a:rPr lang="fr-CA" sz="2200" dirty="0"/>
              <a:t>Il convient de choisir une température de traitement :</a:t>
            </a:r>
          </a:p>
          <a:p>
            <a:r>
              <a:rPr lang="fr-CA" sz="2200" dirty="0"/>
              <a:t>	- Apportant de bonnes propriétés mécaniques</a:t>
            </a:r>
          </a:p>
          <a:p>
            <a:r>
              <a:rPr lang="fr-CA" sz="2200" dirty="0"/>
              <a:t>	- Avec des valeurs stables dans une fenêtre 	opérationnelle de procédé de chauffage</a:t>
            </a:r>
          </a:p>
          <a:p>
            <a:r>
              <a:rPr lang="fr-CA" sz="2200" dirty="0"/>
              <a:t>	- De durée rentable au niveau financier</a:t>
            </a:r>
          </a:p>
          <a:p>
            <a:r>
              <a:rPr lang="fr-CA" sz="2200" dirty="0"/>
              <a:t>	Ici 175 °C pour le 6061</a:t>
            </a:r>
          </a:p>
          <a:p>
            <a:r>
              <a:rPr lang="fr-CA" sz="2200" dirty="0"/>
              <a:t>Les précisions de température du four sont de ± 5 °C.</a:t>
            </a:r>
          </a:p>
          <a:p>
            <a:r>
              <a:rPr lang="fr-CA" sz="2200" dirty="0"/>
              <a:t>En cas de soudage, on dépasse 260 °C dans les zones affectées thermiquement.</a:t>
            </a:r>
          </a:p>
          <a:p>
            <a:endParaRPr lang="fr-CA" sz="1800" dirty="0"/>
          </a:p>
        </p:txBody>
      </p:sp>
      <p:sp>
        <p:nvSpPr>
          <p:cNvPr id="5" name="Titre 4">
            <a:extLst>
              <a:ext uri="{FF2B5EF4-FFF2-40B4-BE49-F238E27FC236}">
                <a16:creationId xmlns:a16="http://schemas.microsoft.com/office/drawing/2014/main" id="{46FEAC58-6FD0-46E4-A408-7BB44C41D5A4}"/>
              </a:ext>
            </a:extLst>
          </p:cNvPr>
          <p:cNvSpPr>
            <a:spLocks noGrp="1"/>
          </p:cNvSpPr>
          <p:nvPr>
            <p:ph type="title"/>
            <p:custDataLst>
              <p:tags r:id="rId3"/>
            </p:custDataLst>
          </p:nvPr>
        </p:nvSpPr>
        <p:spPr>
          <a:xfrm>
            <a:off x="838200" y="513568"/>
            <a:ext cx="10267604" cy="707220"/>
          </a:xfrm>
        </p:spPr>
        <p:txBody>
          <a:bodyPr>
            <a:noAutofit/>
          </a:bodyPr>
          <a:lstStyle/>
          <a:p>
            <a:r>
              <a:rPr kumimoji="0" lang="fr-CA" b="0" i="0" u="none" strike="noStrike" kern="1200" cap="none" spc="0" normalizeH="0" baseline="0" noProof="0" dirty="0">
                <a:ln>
                  <a:noFill/>
                </a:ln>
                <a:solidFill>
                  <a:srgbClr val="44546A"/>
                </a:solidFill>
                <a:effectLst/>
                <a:uLnTx/>
                <a:uFillTx/>
                <a:latin typeface="Univers Condensed Light" panose="020B0306020202040204" pitchFamily="34" charset="0"/>
                <a:ea typeface="+mj-ea"/>
                <a:cs typeface="+mj-cs"/>
              </a:rPr>
              <a:t>Effet du traitement thermique sur les propriétés mécaniques</a:t>
            </a:r>
            <a:endParaRPr lang="fr-CA" dirty="0"/>
          </a:p>
        </p:txBody>
      </p:sp>
      <p:sp>
        <p:nvSpPr>
          <p:cNvPr id="2" name="Espace réservé du pied de page 1">
            <a:extLst>
              <a:ext uri="{FF2B5EF4-FFF2-40B4-BE49-F238E27FC236}">
                <a16:creationId xmlns:a16="http://schemas.microsoft.com/office/drawing/2014/main" id="{05F2BFD2-11A0-49D0-8522-304CFA395D4E}"/>
              </a:ext>
            </a:extLst>
          </p:cNvPr>
          <p:cNvSpPr>
            <a:spLocks noGrp="1"/>
          </p:cNvSpPr>
          <p:nvPr>
            <p:ph type="ftr" sz="quarter" idx="11"/>
            <p:custDataLst>
              <p:tags r:id="rId4"/>
            </p:custDataLst>
          </p:nvPr>
        </p:nvSpPr>
        <p:spPr/>
        <p:txBody>
          <a:bodyPr/>
          <a:lstStyle/>
          <a:p>
            <a:r>
              <a:rPr lang="fr-FR"/>
              <a:t>ALU-COMPÉTENCES</a:t>
            </a:r>
          </a:p>
        </p:txBody>
      </p:sp>
      <p:graphicFrame>
        <p:nvGraphicFramePr>
          <p:cNvPr id="8" name="Graphique 7">
            <a:extLst>
              <a:ext uri="{FF2B5EF4-FFF2-40B4-BE49-F238E27FC236}">
                <a16:creationId xmlns:a16="http://schemas.microsoft.com/office/drawing/2014/main" id="{BE513D33-4598-4B87-9B50-F409BF54338C}"/>
              </a:ext>
            </a:extLst>
          </p:cNvPr>
          <p:cNvGraphicFramePr>
            <a:graphicFrameLocks/>
          </p:cNvGraphicFramePr>
          <p:nvPr>
            <p:custDataLst>
              <p:tags r:id="rId5"/>
            </p:custDataLst>
            <p:extLst>
              <p:ext uri="{D42A27DB-BD31-4B8C-83A1-F6EECF244321}">
                <p14:modId xmlns:p14="http://schemas.microsoft.com/office/powerpoint/2010/main" val="2351485957"/>
              </p:ext>
            </p:extLst>
          </p:nvPr>
        </p:nvGraphicFramePr>
        <p:xfrm>
          <a:off x="6870509" y="1675475"/>
          <a:ext cx="4876799" cy="3962401"/>
        </p:xfrm>
        <a:graphic>
          <a:graphicData uri="http://schemas.openxmlformats.org/drawingml/2006/chart">
            <c:chart xmlns:c="http://schemas.openxmlformats.org/drawingml/2006/chart" xmlns:r="http://schemas.openxmlformats.org/officeDocument/2006/relationships" r:id="rId9"/>
          </a:graphicData>
        </a:graphic>
      </p:graphicFrame>
      <p:sp>
        <p:nvSpPr>
          <p:cNvPr id="9" name="ZoneTexte 8">
            <a:extLst>
              <a:ext uri="{FF2B5EF4-FFF2-40B4-BE49-F238E27FC236}">
                <a16:creationId xmlns:a16="http://schemas.microsoft.com/office/drawing/2014/main" id="{2090083A-4842-4FB3-B843-F38E2C27350D}"/>
              </a:ext>
            </a:extLst>
          </p:cNvPr>
          <p:cNvSpPr txBox="1"/>
          <p:nvPr>
            <p:custDataLst>
              <p:tags r:id="rId6"/>
            </p:custDataLst>
          </p:nvPr>
        </p:nvSpPr>
        <p:spPr>
          <a:xfrm rot="16200000">
            <a:off x="6486362" y="3471024"/>
            <a:ext cx="1887376" cy="276999"/>
          </a:xfrm>
          <a:prstGeom prst="rect">
            <a:avLst/>
          </a:prstGeom>
          <a:noFill/>
        </p:spPr>
        <p:txBody>
          <a:bodyPr wrap="none" rtlCol="0">
            <a:spAutoFit/>
          </a:bodyPr>
          <a:lstStyle/>
          <a:p>
            <a:r>
              <a:rPr lang="fr-CA" sz="1200" dirty="0"/>
              <a:t>Résistance mécanique MPa</a:t>
            </a:r>
          </a:p>
        </p:txBody>
      </p:sp>
      <p:sp>
        <p:nvSpPr>
          <p:cNvPr id="10" name="ZoneTexte 9">
            <a:extLst>
              <a:ext uri="{FF2B5EF4-FFF2-40B4-BE49-F238E27FC236}">
                <a16:creationId xmlns:a16="http://schemas.microsoft.com/office/drawing/2014/main" id="{EAF2D634-13F7-4866-B730-2C79BDCB966D}"/>
              </a:ext>
            </a:extLst>
          </p:cNvPr>
          <p:cNvSpPr txBox="1"/>
          <p:nvPr>
            <p:custDataLst>
              <p:tags r:id="rId7"/>
            </p:custDataLst>
          </p:nvPr>
        </p:nvSpPr>
        <p:spPr>
          <a:xfrm>
            <a:off x="10621139" y="4537664"/>
            <a:ext cx="307778" cy="307777"/>
          </a:xfrm>
          <a:prstGeom prst="rect">
            <a:avLst/>
          </a:prstGeom>
          <a:noFill/>
        </p:spPr>
        <p:txBody>
          <a:bodyPr wrap="square" rtlCol="0">
            <a:spAutoFit/>
          </a:bodyPr>
          <a:lstStyle/>
          <a:p>
            <a:r>
              <a:rPr lang="fr-CA" sz="1400" dirty="0"/>
              <a:t>h</a:t>
            </a:r>
          </a:p>
        </p:txBody>
      </p:sp>
    </p:spTree>
    <p:extLst>
      <p:ext uri="{BB962C8B-B14F-4D97-AF65-F5344CB8AC3E}">
        <p14:creationId xmlns:p14="http://schemas.microsoft.com/office/powerpoint/2010/main" val="592396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29D549E-AB7B-4977-B5BE-9AAE76242BD4}"/>
              </a:ext>
            </a:extLst>
          </p:cNvPr>
          <p:cNvSpPr>
            <a:spLocks noGrp="1"/>
          </p:cNvSpPr>
          <p:nvPr>
            <p:ph type="sldNum" sz="quarter" idx="12"/>
            <p:custDataLst>
              <p:tags r:id="rId1"/>
            </p:custDataLst>
          </p:nvPr>
        </p:nvSpPr>
        <p:spPr/>
        <p:txBody>
          <a:bodyPr/>
          <a:lstStyle/>
          <a:p>
            <a:fld id="{4153EF90-284E-46D7-8F4B-6A93B2A052B3}" type="slidenum">
              <a:rPr lang="fr-CA" smtClean="0"/>
              <a:pPr/>
              <a:t>46</a:t>
            </a:fld>
            <a:endParaRPr lang="fr-CA" dirty="0"/>
          </a:p>
        </p:txBody>
      </p:sp>
      <p:sp>
        <p:nvSpPr>
          <p:cNvPr id="3" name="Espace réservé du contenu 2">
            <a:extLst>
              <a:ext uri="{FF2B5EF4-FFF2-40B4-BE49-F238E27FC236}">
                <a16:creationId xmlns:a16="http://schemas.microsoft.com/office/drawing/2014/main" id="{1E203EC1-25F7-45E0-B71B-974D790053E8}"/>
              </a:ext>
            </a:extLst>
          </p:cNvPr>
          <p:cNvSpPr>
            <a:spLocks noGrp="1"/>
          </p:cNvSpPr>
          <p:nvPr>
            <p:ph type="body" idx="1"/>
            <p:custDataLst>
              <p:tags r:id="rId2"/>
            </p:custDataLst>
          </p:nvPr>
        </p:nvSpPr>
        <p:spPr>
          <a:xfrm>
            <a:off x="839788" y="1271588"/>
            <a:ext cx="10513982" cy="5195473"/>
          </a:xfrm>
        </p:spPr>
        <p:txBody>
          <a:bodyPr>
            <a:normAutofit fontScale="85000" lnSpcReduction="10000"/>
          </a:bodyPr>
          <a:lstStyle/>
          <a:p>
            <a:r>
              <a:rPr lang="fr-CA" sz="2400" dirty="0"/>
              <a:t>Les types de traitements ou états métallurgiques varient selon les alliages et ne sont pas disponibles pour tous les alliages. Ils sont parfois combinés avec de l’écrouissage effectué avant ou après le traitement thermique.</a:t>
            </a:r>
          </a:p>
          <a:p>
            <a:pPr lvl="1"/>
            <a:r>
              <a:rPr lang="fr-CA" sz="2200" b="0" dirty="0">
                <a:solidFill>
                  <a:schemeClr val="bg1"/>
                </a:solidFill>
              </a:rPr>
              <a:t>La vitesse de précipitation naturelle est trop rapide à haute température et exige une trempe plus sévère pour éviter une précipitation non optimale. (T3, T4, T6, T7, T8,T9)</a:t>
            </a:r>
          </a:p>
          <a:p>
            <a:pPr lvl="1"/>
            <a:r>
              <a:rPr lang="fr-CA" sz="2200" b="0" dirty="0">
                <a:solidFill>
                  <a:schemeClr val="bg1"/>
                </a:solidFill>
              </a:rPr>
              <a:t>Le temps de précipitation à température ambiante est trop long (en termes d’années) et oblige un vieillissement artificiel au four. (T5 à T10)</a:t>
            </a:r>
          </a:p>
          <a:p>
            <a:pPr lvl="1"/>
            <a:r>
              <a:rPr lang="fr-CA" sz="2200" b="0" dirty="0">
                <a:solidFill>
                  <a:schemeClr val="bg1"/>
                </a:solidFill>
              </a:rPr>
              <a:t>Certaines séquences sont dédiées aux produits laminés (traitement fait avant ou après le laminage final)</a:t>
            </a:r>
          </a:p>
          <a:p>
            <a:pPr lvl="1"/>
            <a:r>
              <a:rPr lang="fr-CA" sz="2200" b="0" dirty="0">
                <a:solidFill>
                  <a:schemeClr val="bg1"/>
                </a:solidFill>
              </a:rPr>
              <a:t>Dans certains cas, on ne trempe pas pour éviter les déformations trop sévères d’un produit fini (T1, T2, T5) si la précipitation à haute température est rapide, on n’obtient pas le maximum qu’aurait permis une trempe à l’eau</a:t>
            </a:r>
          </a:p>
          <a:p>
            <a:r>
              <a:rPr lang="fr-CA" sz="2200" b="0" dirty="0">
                <a:solidFill>
                  <a:schemeClr val="tx1"/>
                </a:solidFill>
              </a:rPr>
              <a:t>T1 : Refroidi de la température de mise en forme, vieillissement naturel. </a:t>
            </a:r>
          </a:p>
          <a:p>
            <a:r>
              <a:rPr lang="fr-CA" sz="2200" b="0" dirty="0">
                <a:solidFill>
                  <a:schemeClr val="tx1"/>
                </a:solidFill>
              </a:rPr>
              <a:t>T2 : Refroidi de la température de mise en forme, écrouissage et vieillissement naturel. </a:t>
            </a:r>
          </a:p>
          <a:p>
            <a:r>
              <a:rPr lang="fr-CA" sz="2200" b="0" dirty="0">
                <a:solidFill>
                  <a:schemeClr val="tx1"/>
                </a:solidFill>
              </a:rPr>
              <a:t>T3 : Mise en solution, trempe, écrouissage et vieillissement naturel. (certains états pour les plaques ou les feuilles).</a:t>
            </a:r>
          </a:p>
          <a:p>
            <a:r>
              <a:rPr lang="fr-CA" sz="2200" b="0" dirty="0">
                <a:solidFill>
                  <a:schemeClr val="tx1"/>
                </a:solidFill>
              </a:rPr>
              <a:t>T4 : Mise en solution, trempe, vieillissement naturel jusqu’à un état considéré stable. </a:t>
            </a:r>
          </a:p>
          <a:p>
            <a:r>
              <a:rPr lang="fr-CA" sz="2200" b="0" dirty="0">
                <a:solidFill>
                  <a:schemeClr val="tx1"/>
                </a:solidFill>
              </a:rPr>
              <a:t>T5 : Refroidi de la température de mise en forme suivie d’un vieillissement artificiel (ex. : pièce moulée mince sujette à la distorsion à la trempe).</a:t>
            </a:r>
          </a:p>
          <a:p>
            <a:r>
              <a:rPr lang="fr-CA" sz="2200" b="0" dirty="0">
                <a:solidFill>
                  <a:schemeClr val="tx1"/>
                </a:solidFill>
              </a:rPr>
              <a:t>T6 : Mise en solution, trempe, vieillissement artificiel (très commun, par exemple, pour le 6061 extrudé ou le 356 moulé).</a:t>
            </a:r>
          </a:p>
          <a:p>
            <a:endParaRPr lang="fr-CA" dirty="0"/>
          </a:p>
        </p:txBody>
      </p:sp>
      <p:sp>
        <p:nvSpPr>
          <p:cNvPr id="4" name="Titre 3">
            <a:extLst>
              <a:ext uri="{FF2B5EF4-FFF2-40B4-BE49-F238E27FC236}">
                <a16:creationId xmlns:a16="http://schemas.microsoft.com/office/drawing/2014/main" id="{B61698BE-53A2-4811-B645-829FA673525E}"/>
              </a:ext>
            </a:extLst>
          </p:cNvPr>
          <p:cNvSpPr>
            <a:spLocks noGrp="1"/>
          </p:cNvSpPr>
          <p:nvPr>
            <p:ph type="title"/>
            <p:custDataLst>
              <p:tags r:id="rId3"/>
            </p:custDataLst>
          </p:nvPr>
        </p:nvSpPr>
        <p:spPr>
          <a:xfrm>
            <a:off x="838200" y="513568"/>
            <a:ext cx="9821449" cy="758020"/>
          </a:xfrm>
        </p:spPr>
        <p:txBody>
          <a:bodyPr/>
          <a:lstStyle/>
          <a:p>
            <a:r>
              <a:rPr lang="fr-CA" sz="3600" b="0" dirty="0">
                <a:solidFill>
                  <a:schemeClr val="tx2"/>
                </a:solidFill>
              </a:rPr>
              <a:t>Désignation des états traités thermiquement</a:t>
            </a:r>
          </a:p>
        </p:txBody>
      </p:sp>
      <p:sp>
        <p:nvSpPr>
          <p:cNvPr id="5"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4092708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0AAFA3D-3640-40BE-861B-DFD4C62A476D}"/>
              </a:ext>
            </a:extLst>
          </p:cNvPr>
          <p:cNvSpPr>
            <a:spLocks noGrp="1"/>
          </p:cNvSpPr>
          <p:nvPr>
            <p:ph type="sldNum" sz="quarter" idx="12"/>
            <p:custDataLst>
              <p:tags r:id="rId1"/>
            </p:custDataLst>
          </p:nvPr>
        </p:nvSpPr>
        <p:spPr/>
        <p:txBody>
          <a:bodyPr/>
          <a:lstStyle/>
          <a:p>
            <a:fld id="{4153EF90-284E-46D7-8F4B-6A93B2A052B3}" type="slidenum">
              <a:rPr lang="fr-CA" smtClean="0"/>
              <a:pPr/>
              <a:t>47</a:t>
            </a:fld>
            <a:endParaRPr lang="fr-CA" dirty="0"/>
          </a:p>
        </p:txBody>
      </p:sp>
      <p:sp>
        <p:nvSpPr>
          <p:cNvPr id="3" name="Espace réservé du contenu 2">
            <a:extLst>
              <a:ext uri="{FF2B5EF4-FFF2-40B4-BE49-F238E27FC236}">
                <a16:creationId xmlns:a16="http://schemas.microsoft.com/office/drawing/2014/main" id="{96D35411-A199-46E5-8038-E01DAC23FCEF}"/>
              </a:ext>
            </a:extLst>
          </p:cNvPr>
          <p:cNvSpPr>
            <a:spLocks noGrp="1"/>
          </p:cNvSpPr>
          <p:nvPr>
            <p:ph type="body" idx="1"/>
            <p:custDataLst>
              <p:tags r:id="rId2"/>
            </p:custDataLst>
          </p:nvPr>
        </p:nvSpPr>
        <p:spPr>
          <a:xfrm>
            <a:off x="839788" y="2172482"/>
            <a:ext cx="10513982" cy="4041258"/>
          </a:xfrm>
        </p:spPr>
        <p:txBody>
          <a:bodyPr/>
          <a:lstStyle/>
          <a:p>
            <a:r>
              <a:rPr lang="fr-CA" sz="2200" dirty="0">
                <a:solidFill>
                  <a:schemeClr val="tx1"/>
                </a:solidFill>
              </a:rPr>
              <a:t>T7 : Mise en solution, trempe, sur vieillissement (conditions de température et de temps pour la stabilisation sont telles que l’alliage a dépassé sa dureté maximale). Ex. : l’utilisateur a besoin d’un allongement plus grand que le T6 ne le permet. Certains alliages sont sujets à la corrosion sous contrainte à l’état T6.</a:t>
            </a:r>
          </a:p>
          <a:p>
            <a:r>
              <a:rPr lang="fr-CA" sz="2200" dirty="0">
                <a:solidFill>
                  <a:schemeClr val="tx1"/>
                </a:solidFill>
              </a:rPr>
              <a:t>T8 : Mise en solution, trempe, écrouissage et vieillissement (Traitements plus rares limités à certaines séries ou alliages, ex. : alliages Al-Cu-Li).</a:t>
            </a:r>
          </a:p>
          <a:p>
            <a:r>
              <a:rPr lang="fr-CA" sz="2200" dirty="0">
                <a:solidFill>
                  <a:schemeClr val="tx1"/>
                </a:solidFill>
              </a:rPr>
              <a:t>T9 : Mise en solution, trempe, vieillissement artificiel et écrouissage.</a:t>
            </a:r>
          </a:p>
          <a:p>
            <a:r>
              <a:rPr lang="fr-CA" sz="2200" dirty="0">
                <a:solidFill>
                  <a:schemeClr val="tx1"/>
                </a:solidFill>
              </a:rPr>
              <a:t>T10 : Refroidi de la température de mise en forme à chaud, écrouissage et vieillissement artificiel.</a:t>
            </a:r>
          </a:p>
          <a:p>
            <a:endParaRPr lang="fr-CA" dirty="0"/>
          </a:p>
        </p:txBody>
      </p:sp>
      <p:sp>
        <p:nvSpPr>
          <p:cNvPr id="4" name="Titre 3">
            <a:extLst>
              <a:ext uri="{FF2B5EF4-FFF2-40B4-BE49-F238E27FC236}">
                <a16:creationId xmlns:a16="http://schemas.microsoft.com/office/drawing/2014/main" id="{790CD9EE-172F-4CB4-9A16-CABACABC44AB}"/>
              </a:ext>
            </a:extLst>
          </p:cNvPr>
          <p:cNvSpPr>
            <a:spLocks noGrp="1"/>
          </p:cNvSpPr>
          <p:nvPr>
            <p:ph type="title"/>
            <p:custDataLst>
              <p:tags r:id="rId3"/>
            </p:custDataLst>
          </p:nvPr>
        </p:nvSpPr>
        <p:spPr/>
        <p:txBody>
          <a:bodyPr/>
          <a:lstStyle/>
          <a:p>
            <a:r>
              <a:rPr lang="fr-CA" sz="3600" b="0" dirty="0">
                <a:solidFill>
                  <a:schemeClr val="tx2"/>
                </a:solidFill>
              </a:rPr>
              <a:t>Désignation des états traités thermiquement</a:t>
            </a:r>
          </a:p>
        </p:txBody>
      </p:sp>
      <p:sp>
        <p:nvSpPr>
          <p:cNvPr id="5"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3685313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961B5F7-DB72-4191-B52D-5AA271C9D9D5}"/>
              </a:ext>
            </a:extLst>
          </p:cNvPr>
          <p:cNvSpPr txBox="1"/>
          <p:nvPr>
            <p:custDataLst>
              <p:tags r:id="rId1"/>
            </p:custDataLst>
          </p:nvPr>
        </p:nvSpPr>
        <p:spPr>
          <a:xfrm>
            <a:off x="7021791" y="1035108"/>
            <a:ext cx="2188401" cy="646331"/>
          </a:xfrm>
          <a:prstGeom prst="rect">
            <a:avLst/>
          </a:prstGeom>
          <a:solidFill>
            <a:schemeClr val="accent1">
              <a:lumMod val="20000"/>
              <a:lumOff val="80000"/>
            </a:schemeClr>
          </a:solidFill>
        </p:spPr>
        <p:txBody>
          <a:bodyPr wrap="square" rtlCol="0">
            <a:spAutoFit/>
          </a:bodyPr>
          <a:lstStyle/>
          <a:p>
            <a:r>
              <a:rPr lang="fr-CA" dirty="0">
                <a:latin typeface="Univers Condensed Light" panose="020B0306020202040204" pitchFamily="34" charset="0"/>
              </a:rPr>
              <a:t>Diagramme d’équilibre (de phase) Al-Cu</a:t>
            </a:r>
          </a:p>
        </p:txBody>
      </p:sp>
      <p:sp>
        <p:nvSpPr>
          <p:cNvPr id="119810" name="Espace réservé du numéro de diapositive 1"/>
          <p:cNvSpPr>
            <a:spLocks noGrp="1"/>
          </p:cNvSpPr>
          <p:nvPr>
            <p:ph type="sldNum" sz="quarter" idx="12"/>
            <p:custDataLst>
              <p:tags r:id="rId2"/>
            </p:custDataLst>
          </p:nvPr>
        </p:nvSpPr>
        <p:spPr/>
        <p:txBody>
          <a:bodyPr/>
          <a:lstStyle/>
          <a:p>
            <a:fld id="{F36CA3B0-3B76-47CB-AB8D-5B0C14DB0C95}" type="slidenum">
              <a:rPr lang="fr-CA" smtClean="0"/>
              <a:pPr/>
              <a:t>48</a:t>
            </a:fld>
            <a:endParaRPr lang="fr-CA" dirty="0"/>
          </a:p>
        </p:txBody>
      </p:sp>
      <p:sp>
        <p:nvSpPr>
          <p:cNvPr id="6" name="Espace réservé du contenu 5"/>
          <p:cNvSpPr>
            <a:spLocks noGrp="1"/>
          </p:cNvSpPr>
          <p:nvPr>
            <p:ph sz="half" idx="1"/>
            <p:custDataLst>
              <p:tags r:id="rId3"/>
            </p:custDataLst>
          </p:nvPr>
        </p:nvSpPr>
        <p:spPr>
          <a:xfrm>
            <a:off x="839788" y="1681163"/>
            <a:ext cx="7767183" cy="4041258"/>
          </a:xfrm>
        </p:spPr>
        <p:txBody>
          <a:bodyPr>
            <a:normAutofit fontScale="92500" lnSpcReduction="10000"/>
          </a:bodyPr>
          <a:lstStyle/>
          <a:p>
            <a:pPr>
              <a:buNone/>
            </a:pPr>
            <a:r>
              <a:rPr lang="fr-CA" sz="2400" dirty="0"/>
              <a:t>Série 2000 </a:t>
            </a:r>
            <a:r>
              <a:rPr lang="fr-FR" sz="2400" dirty="0"/>
              <a:t>Al-Cu et Al-Cu–Mg</a:t>
            </a:r>
          </a:p>
          <a:p>
            <a:pPr lvl="1"/>
            <a:r>
              <a:rPr lang="fr-FR" sz="2200" b="0" dirty="0">
                <a:solidFill>
                  <a:schemeClr val="tx1"/>
                </a:solidFill>
              </a:rPr>
              <a:t>Précipités de </a:t>
            </a:r>
            <a:r>
              <a:rPr lang="fr-CA" sz="2200" b="0" dirty="0">
                <a:solidFill>
                  <a:schemeClr val="tx1"/>
                </a:solidFill>
              </a:rPr>
              <a:t>CuAl</a:t>
            </a:r>
            <a:r>
              <a:rPr lang="fr-CA" sz="2200" b="0" baseline="-25000" dirty="0">
                <a:solidFill>
                  <a:schemeClr val="tx1"/>
                </a:solidFill>
              </a:rPr>
              <a:t>2</a:t>
            </a:r>
            <a:r>
              <a:rPr lang="fr-CA" sz="2200" b="0" dirty="0">
                <a:solidFill>
                  <a:schemeClr val="tx1"/>
                </a:solidFill>
              </a:rPr>
              <a:t> et CuMgAl</a:t>
            </a:r>
            <a:r>
              <a:rPr lang="fr-CA" sz="2200" b="0" baseline="-25000" dirty="0">
                <a:solidFill>
                  <a:schemeClr val="tx1"/>
                </a:solidFill>
              </a:rPr>
              <a:t>2 </a:t>
            </a:r>
          </a:p>
          <a:p>
            <a:pPr lvl="1"/>
            <a:r>
              <a:rPr lang="fr-FR" sz="2200" b="0" dirty="0">
                <a:solidFill>
                  <a:schemeClr val="tx1"/>
                </a:solidFill>
              </a:rPr>
              <a:t>Résistance mécanique </a:t>
            </a:r>
            <a:r>
              <a:rPr lang="fr-FR" sz="2200" b="0" dirty="0" err="1">
                <a:solidFill>
                  <a:schemeClr val="tx1"/>
                </a:solidFill>
              </a:rPr>
              <a:t>Rm</a:t>
            </a:r>
            <a:r>
              <a:rPr lang="fr-FR" sz="2200" b="0" dirty="0">
                <a:solidFill>
                  <a:schemeClr val="tx1"/>
                </a:solidFill>
              </a:rPr>
              <a:t> 190 à 430 </a:t>
            </a:r>
            <a:r>
              <a:rPr lang="fr-FR" sz="2200" b="0" dirty="0" err="1">
                <a:solidFill>
                  <a:schemeClr val="tx1"/>
                </a:solidFill>
              </a:rPr>
              <a:t>MPa</a:t>
            </a:r>
            <a:r>
              <a:rPr lang="fr-FR" sz="2200" b="0" dirty="0">
                <a:solidFill>
                  <a:schemeClr val="tx1"/>
                </a:solidFill>
              </a:rPr>
              <a:t>. </a:t>
            </a:r>
          </a:p>
          <a:p>
            <a:pPr lvl="1"/>
            <a:r>
              <a:rPr lang="fr-FR" sz="2200" b="0" dirty="0">
                <a:solidFill>
                  <a:schemeClr val="tx1"/>
                </a:solidFill>
              </a:rPr>
              <a:t>Bonne tenue à chaud (jusqu’à 230 °C).</a:t>
            </a:r>
          </a:p>
          <a:p>
            <a:r>
              <a:rPr lang="fr-FR" sz="2400" dirty="0"/>
              <a:t>Très bonnes propriétés mécaniques :</a:t>
            </a:r>
          </a:p>
          <a:p>
            <a:pPr lvl="1"/>
            <a:r>
              <a:rPr lang="fr-FR" sz="2200" b="0" dirty="0">
                <a:solidFill>
                  <a:schemeClr val="tx1"/>
                </a:solidFill>
              </a:rPr>
              <a:t>2024 tubulaires et feuillard pour aéronautique. </a:t>
            </a:r>
            <a:r>
              <a:rPr lang="fr-FR" sz="2200" b="0" dirty="0" err="1">
                <a:solidFill>
                  <a:schemeClr val="tx1"/>
                </a:solidFill>
              </a:rPr>
              <a:t>Alclad</a:t>
            </a:r>
            <a:r>
              <a:rPr lang="fr-FR" sz="2200" b="0" dirty="0">
                <a:solidFill>
                  <a:schemeClr val="tx1"/>
                </a:solidFill>
              </a:rPr>
              <a:t> 2024 (1230/2024).</a:t>
            </a:r>
          </a:p>
          <a:p>
            <a:pPr lvl="1"/>
            <a:r>
              <a:rPr lang="fr-FR" sz="2200" b="0" dirty="0">
                <a:solidFill>
                  <a:schemeClr val="tx1"/>
                </a:solidFill>
              </a:rPr>
              <a:t>2011 2017 et maintenant 2117 rivets et vis.</a:t>
            </a:r>
          </a:p>
          <a:p>
            <a:pPr lvl="1"/>
            <a:r>
              <a:rPr lang="fr-FR" sz="2200" b="0" dirty="0">
                <a:solidFill>
                  <a:schemeClr val="tx1"/>
                </a:solidFill>
              </a:rPr>
              <a:t>2048 plaques et feuillards pour le secteur aérospatial.</a:t>
            </a:r>
          </a:p>
          <a:p>
            <a:pPr lvl="1"/>
            <a:r>
              <a:rPr lang="fr-FR" sz="2200" b="0" dirty="0">
                <a:solidFill>
                  <a:schemeClr val="tx1"/>
                </a:solidFill>
              </a:rPr>
              <a:t>2618 pièces de moteur à turbine. </a:t>
            </a:r>
          </a:p>
          <a:p>
            <a:pPr lvl="1"/>
            <a:r>
              <a:rPr lang="fr-FR" sz="2200" b="0" dirty="0">
                <a:solidFill>
                  <a:schemeClr val="tx1"/>
                </a:solidFill>
              </a:rPr>
              <a:t>2218 pièces forgées, pistons de moteur diesel.</a:t>
            </a:r>
          </a:p>
          <a:p>
            <a:r>
              <a:rPr lang="fr-CA" sz="2400" dirty="0"/>
              <a:t>Le marché principal des alliages 2000 est l’aéronautique, les tôles, les rivets et les pièces structurales forgées.</a:t>
            </a:r>
            <a:endParaRPr lang="fr-FR" sz="2400" dirty="0"/>
          </a:p>
          <a:p>
            <a:endParaRPr lang="fr-CA" dirty="0"/>
          </a:p>
        </p:txBody>
      </p:sp>
      <p:sp>
        <p:nvSpPr>
          <p:cNvPr id="5" name="Titre 4"/>
          <p:cNvSpPr>
            <a:spLocks noGrp="1"/>
          </p:cNvSpPr>
          <p:nvPr>
            <p:ph type="title"/>
            <p:custDataLst>
              <p:tags r:id="rId4"/>
            </p:custDataLst>
          </p:nvPr>
        </p:nvSpPr>
        <p:spPr>
          <a:xfrm>
            <a:off x="600074" y="366198"/>
            <a:ext cx="10513981" cy="703681"/>
          </a:xfrm>
        </p:spPr>
        <p:txBody>
          <a:bodyPr>
            <a:noAutofit/>
          </a:bodyPr>
          <a:lstStyle/>
          <a:p>
            <a:pPr lvl="0"/>
            <a:r>
              <a:rPr lang="fr-CA" b="0" dirty="0">
                <a:solidFill>
                  <a:schemeClr val="tx2"/>
                </a:solidFill>
              </a:rPr>
              <a:t>Alliages à durcissement structural par précipitation série 2000</a:t>
            </a:r>
          </a:p>
        </p:txBody>
      </p:sp>
      <p:sp>
        <p:nvSpPr>
          <p:cNvPr id="119811" name="Rectangle 2"/>
          <p:cNvSpPr>
            <a:spLocks noChangeArrowheads="1"/>
          </p:cNvSpPr>
          <p:nvPr>
            <p:custDataLst>
              <p:tags r:id="rId5"/>
            </p:custDataLst>
          </p:nvPr>
        </p:nvSpPr>
        <p:spPr bwMode="auto">
          <a:xfrm>
            <a:off x="2208212" y="2350146"/>
            <a:ext cx="8208268" cy="4967287"/>
          </a:xfrm>
          <a:prstGeom prst="rect">
            <a:avLst/>
          </a:prstGeom>
          <a:noFill/>
          <a:ln w="9525">
            <a:noFill/>
            <a:miter lim="800000"/>
            <a:headEnd/>
            <a:tailEnd/>
          </a:ln>
        </p:spPr>
        <p:txBody>
          <a:bodyPr/>
          <a:lstStyle/>
          <a:p>
            <a:pPr marL="342900" indent="-342900">
              <a:lnSpc>
                <a:spcPct val="140000"/>
              </a:lnSpc>
              <a:buClr>
                <a:srgbClr val="6A9432"/>
              </a:buClr>
              <a:buFont typeface="Wingdings" pitchFamily="2" charset="2"/>
              <a:buChar char="Ø"/>
            </a:pPr>
            <a:endParaRPr lang="fr-FR" dirty="0">
              <a:solidFill>
                <a:srgbClr val="000000"/>
              </a:solidFill>
            </a:endParaRPr>
          </a:p>
        </p:txBody>
      </p:sp>
      <p:pic>
        <p:nvPicPr>
          <p:cNvPr id="9" name="Picture 2">
            <a:extLst>
              <a:ext uri="{FF2B5EF4-FFF2-40B4-BE49-F238E27FC236}">
                <a16:creationId xmlns:a16="http://schemas.microsoft.com/office/drawing/2014/main" id="{B6B03B72-4B1D-49DE-BCD1-692A0923F869}"/>
              </a:ext>
            </a:extLst>
          </p:cNvPr>
          <p:cNvPicPr>
            <a:picLocks noChangeAspect="1" noChangeArrowheads="1"/>
          </p:cNvPicPr>
          <p:nvPr>
            <p:custDataLst>
              <p:tags r:id="rId6"/>
            </p:custDataLst>
          </p:nvPr>
        </p:nvPicPr>
        <p:blipFill>
          <a:blip r:embed="rId11">
            <a:extLst>
              <a:ext uri="{28A0092B-C50C-407E-A947-70E740481C1C}">
                <a14:useLocalDpi xmlns:a14="http://schemas.microsoft.com/office/drawing/2010/main"/>
              </a:ext>
            </a:extLst>
          </a:blip>
          <a:srcRect/>
          <a:stretch>
            <a:fillRect/>
          </a:stretch>
        </p:blipFill>
        <p:spPr bwMode="auto">
          <a:xfrm>
            <a:off x="7760663" y="1114590"/>
            <a:ext cx="4241152" cy="424115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DE9B64E4-248D-4480-B7DD-CB2C71E31B3B}"/>
              </a:ext>
            </a:extLst>
          </p:cNvPr>
          <p:cNvSpPr txBox="1"/>
          <p:nvPr>
            <p:custDataLst>
              <p:tags r:id="rId7"/>
            </p:custDataLst>
          </p:nvPr>
        </p:nvSpPr>
        <p:spPr>
          <a:xfrm>
            <a:off x="8866447" y="5252560"/>
            <a:ext cx="2846158" cy="1015663"/>
          </a:xfrm>
          <a:prstGeom prst="rect">
            <a:avLst/>
          </a:prstGeom>
          <a:noFill/>
        </p:spPr>
        <p:txBody>
          <a:bodyPr wrap="square">
            <a:spAutoFit/>
          </a:bodyPr>
          <a:lstStyle/>
          <a:p>
            <a:r>
              <a:rPr lang="fr-CA" sz="1200" i="1" u="sng" dirty="0">
                <a:solidFill>
                  <a:srgbClr val="0000FF"/>
                </a:solidFill>
                <a:effectLst/>
                <a:latin typeface="Univers Condensed Light" panose="020B0306020202040204"/>
                <a:ea typeface="Calibri" panose="020F0502020204030204" pitchFamily="34" charset="0"/>
                <a:hlinkClick r:id="rId12"/>
              </a:rPr>
              <a:t>https://commons.wikimedia.org/wiki/File:Al-Cu-phase-diagram-partial-greek.svg</a:t>
            </a:r>
            <a:r>
              <a:rPr lang="fr-CA" sz="1200" i="1" dirty="0">
                <a:effectLst/>
                <a:latin typeface="Univers Condensed Light" panose="020B0306020202040204"/>
                <a:ea typeface="Calibri" panose="020F0502020204030204" pitchFamily="34" charset="0"/>
              </a:rPr>
              <a:t>  </a:t>
            </a:r>
            <a:r>
              <a:rPr lang="fr-CA" sz="1200" i="1" dirty="0" err="1">
                <a:effectLst/>
                <a:latin typeface="Univers Condensed Light" panose="020B0306020202040204"/>
                <a:ea typeface="Calibri" panose="020F0502020204030204" pitchFamily="34" charset="0"/>
              </a:rPr>
              <a:t>Metallos</a:t>
            </a:r>
            <a:r>
              <a:rPr lang="fr-CA" sz="1200" i="1" dirty="0">
                <a:effectLst/>
                <a:latin typeface="Univers Condensed Light" panose="020B0306020202040204"/>
                <a:ea typeface="Calibri" panose="020F0502020204030204" pitchFamily="34" charset="0"/>
              </a:rPr>
              <a:t>, CC BY-SA 4.0 &lt;</a:t>
            </a:r>
            <a:r>
              <a:rPr lang="fr-CA" sz="1200" i="1" u="sng" dirty="0">
                <a:solidFill>
                  <a:srgbClr val="0000FF"/>
                </a:solidFill>
                <a:effectLst/>
                <a:latin typeface="Univers Condensed Light" panose="020B0306020202040204"/>
                <a:ea typeface="Calibri" panose="020F0502020204030204" pitchFamily="34" charset="0"/>
                <a:hlinkClick r:id="rId13"/>
              </a:rPr>
              <a:t>https://creativecommons.org/licenses/by-sa/4.0</a:t>
            </a:r>
            <a:r>
              <a:rPr lang="fr-CA" sz="1200" i="1" dirty="0">
                <a:effectLst/>
                <a:latin typeface="Univers Condensed Light" panose="020B0306020202040204"/>
                <a:ea typeface="Calibri" panose="020F0502020204030204" pitchFamily="34" charset="0"/>
              </a:rPr>
              <a:t>&gt;, via </a:t>
            </a:r>
            <a:r>
              <a:rPr lang="fr-CA" sz="1200" i="1" dirty="0" err="1">
                <a:effectLst/>
                <a:latin typeface="Univers Condensed Light" panose="020B0306020202040204"/>
                <a:ea typeface="Calibri" panose="020F0502020204030204" pitchFamily="34" charset="0"/>
              </a:rPr>
              <a:t>Wikimedia</a:t>
            </a:r>
            <a:r>
              <a:rPr lang="fr-CA" sz="1200" i="1" dirty="0">
                <a:effectLst/>
                <a:latin typeface="Univers Condensed Light" panose="020B0306020202040204"/>
                <a:ea typeface="Calibri" panose="020F0502020204030204" pitchFamily="34" charset="0"/>
              </a:rPr>
              <a:t> Commons </a:t>
            </a:r>
          </a:p>
        </p:txBody>
      </p:sp>
      <p:sp>
        <p:nvSpPr>
          <p:cNvPr id="10" name="Espace réservé du pied de page 2"/>
          <p:cNvSpPr>
            <a:spLocks noGrp="1"/>
          </p:cNvSpPr>
          <p:nvPr>
            <p:ph type="ftr" sz="quarter" idx="11"/>
            <p:custDataLst>
              <p:tags r:id="rId8"/>
            </p:custDataLst>
          </p:nvPr>
        </p:nvSpPr>
        <p:spPr>
          <a:xfrm>
            <a:off x="4038600" y="6356350"/>
            <a:ext cx="4114800" cy="365125"/>
          </a:xfrm>
        </p:spPr>
        <p:txBody>
          <a:bodyPr/>
          <a:lstStyle/>
          <a:p>
            <a:r>
              <a:rPr lang="fr-FR" dirty="0"/>
              <a:t>ALU-COMPÉTENCES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pPr>
              <a:defRPr/>
            </a:pPr>
            <a:fld id="{C6E8A4E4-9DFD-44C6-B355-B6381C0B8A49}" type="slidenum">
              <a:rPr lang="fr-CA" smtClean="0"/>
              <a:pPr>
                <a:defRPr/>
              </a:pPr>
              <a:t>49</a:t>
            </a:fld>
            <a:endParaRPr lang="fr-CA" dirty="0"/>
          </a:p>
        </p:txBody>
      </p:sp>
      <p:sp>
        <p:nvSpPr>
          <p:cNvPr id="10243" name="Content Placeholder 4"/>
          <p:cNvSpPr>
            <a:spLocks noGrp="1"/>
          </p:cNvSpPr>
          <p:nvPr>
            <p:ph type="body" idx="1"/>
            <p:custDataLst>
              <p:tags r:id="rId2"/>
            </p:custDataLst>
          </p:nvPr>
        </p:nvSpPr>
        <p:spPr>
          <a:xfrm>
            <a:off x="644446" y="1907577"/>
            <a:ext cx="10513982" cy="4041258"/>
          </a:xfrm>
        </p:spPr>
        <p:txBody>
          <a:bodyPr>
            <a:normAutofit fontScale="92500"/>
          </a:bodyPr>
          <a:lstStyle/>
          <a:p>
            <a:pPr marL="458799" indent="-342900">
              <a:lnSpc>
                <a:spcPts val="2800"/>
              </a:lnSpc>
              <a:tabLst>
                <a:tab pos="993775" algn="l"/>
              </a:tabLst>
              <a:defRPr/>
            </a:pPr>
            <a:r>
              <a:rPr lang="fr-CA" sz="2400" dirty="0"/>
              <a:t>	Les alliages de la série 2000 font preuve d’une </a:t>
            </a:r>
            <a:r>
              <a:rPr lang="fr-CA" sz="2400" u="sng" dirty="0"/>
              <a:t>résistance médiocre à la corrosion</a:t>
            </a:r>
            <a:r>
              <a:rPr lang="fr-CA" sz="2400" dirty="0"/>
              <a:t> à l’état trempé et vieilli, à cause de la présence de précipités nobles riches en Cu cathodiques par rapport à la matrice. La solution est le produit </a:t>
            </a:r>
            <a:r>
              <a:rPr lang="fr-CA" sz="2400" dirty="0" err="1"/>
              <a:t>Alclad</a:t>
            </a:r>
            <a:r>
              <a:rPr lang="fr-CA" sz="2400" dirty="0"/>
              <a:t> (laminage entre 2 feuilles d’aluminium de la série 1xxx).</a:t>
            </a:r>
          </a:p>
          <a:p>
            <a:pPr marL="458799" indent="-342900">
              <a:lnSpc>
                <a:spcPts val="2800"/>
              </a:lnSpc>
              <a:tabLst>
                <a:tab pos="993775" algn="l"/>
              </a:tabLst>
              <a:defRPr/>
            </a:pPr>
            <a:r>
              <a:rPr lang="fr-CA" sz="2400" dirty="0"/>
              <a:t>	Ces alliages sont </a:t>
            </a:r>
            <a:r>
              <a:rPr lang="fr-CA" sz="2400" u="sng" dirty="0"/>
              <a:t>difficilement soudables</a:t>
            </a:r>
            <a:r>
              <a:rPr lang="fr-CA" sz="2400" dirty="0"/>
              <a:t>, puisque les zones adjacentes aux cordons de soudure subissent un recuit lors du cycle thermique imposé par le soudage, leurs propriétés mécaniques s’en trouvent considérablement affaiblies. (il existe des variétés soudables 2219 et 2048).</a:t>
            </a:r>
          </a:p>
          <a:p>
            <a:pPr marL="458799" indent="-342900">
              <a:lnSpc>
                <a:spcPts val="2800"/>
              </a:lnSpc>
              <a:tabLst>
                <a:tab pos="993775" algn="l"/>
              </a:tabLst>
              <a:defRPr/>
            </a:pPr>
            <a:r>
              <a:rPr lang="fr-CA" sz="2400" dirty="0"/>
              <a:t>	Les alliages au cuivre lithium 2090 et 2091 de densité 2,59 g/cm</a:t>
            </a:r>
            <a:r>
              <a:rPr lang="fr-CA" sz="2400" baseline="30000" dirty="0"/>
              <a:t>3</a:t>
            </a:r>
            <a:r>
              <a:rPr lang="fr-CA" sz="2400" dirty="0"/>
              <a:t> sont utilisés pour les trappes d’accès sur les ailes d’avions. L’ajout de 1 % Li abaisse la densité de 3 % et augmente le module de Young de 5 %.</a:t>
            </a:r>
          </a:p>
          <a:p>
            <a:pPr marL="836613" lvl="1" indent="-263525">
              <a:lnSpc>
                <a:spcPts val="2800"/>
              </a:lnSpc>
              <a:buNone/>
              <a:tabLst>
                <a:tab pos="993775" algn="l"/>
              </a:tabLst>
              <a:defRPr/>
            </a:pPr>
            <a:endParaRPr lang="fr-CA" dirty="0"/>
          </a:p>
        </p:txBody>
      </p:sp>
      <p:sp>
        <p:nvSpPr>
          <p:cNvPr id="7" name="Titre 6"/>
          <p:cNvSpPr>
            <a:spLocks noGrp="1"/>
          </p:cNvSpPr>
          <p:nvPr>
            <p:ph type="title"/>
            <p:custDataLst>
              <p:tags r:id="rId3"/>
            </p:custDataLst>
          </p:nvPr>
        </p:nvSpPr>
        <p:spPr/>
        <p:txBody>
          <a:bodyPr/>
          <a:lstStyle/>
          <a:p>
            <a:r>
              <a:rPr lang="fr-CA" sz="3600" b="0" dirty="0">
                <a:solidFill>
                  <a:schemeClr val="accent1">
                    <a:lumMod val="75000"/>
                  </a:schemeClr>
                </a:solidFill>
              </a:rPr>
              <a:t>Aluminium série 2000 (à durcissement structural)</a:t>
            </a:r>
          </a:p>
        </p:txBody>
      </p:sp>
      <p:sp>
        <p:nvSpPr>
          <p:cNvPr id="6" name="Title 3"/>
          <p:cNvSpPr txBox="1">
            <a:spLocks/>
          </p:cNvSpPr>
          <p:nvPr>
            <p:custDataLst>
              <p:tags r:id="rId4"/>
            </p:custDataLst>
          </p:nvPr>
        </p:nvSpPr>
        <p:spPr>
          <a:xfrm>
            <a:off x="1786637" y="215901"/>
            <a:ext cx="8229600" cy="451395"/>
          </a:xfrm>
          <a:prstGeom prst="rect">
            <a:avLst/>
          </a:prstGeom>
        </p:spPr>
        <p:txBody>
          <a:bodyPr anchor="ctr"/>
          <a:lstStyle/>
          <a:p>
            <a:pPr fontAlgn="base">
              <a:spcBef>
                <a:spcPct val="0"/>
              </a:spcBef>
              <a:spcAft>
                <a:spcPct val="0"/>
              </a:spcAft>
              <a:defRPr/>
            </a:pPr>
            <a:endParaRPr lang="fr-CA" b="1" kern="0" dirty="0">
              <a:solidFill>
                <a:schemeClr val="bg1"/>
              </a:solidFill>
              <a:latin typeface="+mj-lt"/>
              <a:ea typeface="+mj-ea"/>
              <a:cs typeface="+mj-cs"/>
            </a:endParaRPr>
          </a:p>
        </p:txBody>
      </p:sp>
      <p:sp>
        <p:nvSpPr>
          <p:cNvPr id="8" name="Espace réservé du pied de page 2"/>
          <p:cNvSpPr>
            <a:spLocks noGrp="1"/>
          </p:cNvSpPr>
          <p:nvPr>
            <p:ph type="ftr" sz="quarter" idx="11"/>
            <p:custDataLst>
              <p:tags r:id="rId5"/>
            </p:custDataLst>
          </p:nvPr>
        </p:nvSpPr>
        <p:spPr>
          <a:xfrm>
            <a:off x="4038600" y="6356350"/>
            <a:ext cx="4114800" cy="365125"/>
          </a:xfrm>
        </p:spPr>
        <p:txBody>
          <a:bodyPr/>
          <a:lstStyle/>
          <a:p>
            <a:r>
              <a:rPr lang="fr-FR" dirty="0"/>
              <a:t>ALU-COMPÉTENCES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5</a:t>
            </a:fld>
            <a:endParaRPr lang="fr-FR" dirty="0"/>
          </a:p>
        </p:txBody>
      </p:sp>
      <p:sp>
        <p:nvSpPr>
          <p:cNvPr id="4" name="Espace réservé du texte 3"/>
          <p:cNvSpPr>
            <a:spLocks noGrp="1"/>
          </p:cNvSpPr>
          <p:nvPr>
            <p:ph type="body" idx="1"/>
            <p:custDataLst>
              <p:tags r:id="rId3"/>
            </p:custDataLst>
          </p:nvPr>
        </p:nvSpPr>
        <p:spPr>
          <a:xfrm>
            <a:off x="839788" y="1111537"/>
            <a:ext cx="10513982" cy="5439388"/>
          </a:xfrm>
        </p:spPr>
        <p:txBody>
          <a:bodyPr>
            <a:noAutofit/>
          </a:bodyPr>
          <a:lstStyle/>
          <a:p>
            <a:r>
              <a:rPr lang="fr-CA" sz="2000" dirty="0"/>
              <a:t>L’aluminium est un matériau :</a:t>
            </a:r>
          </a:p>
          <a:p>
            <a:pPr marL="285750" indent="-285750">
              <a:buFont typeface="Arial" panose="020B0604020202020204" pitchFamily="34" charset="0"/>
              <a:buChar char="•"/>
            </a:pPr>
            <a:r>
              <a:rPr lang="fr-CA" sz="2000" dirty="0"/>
              <a:t>Léger, avec une densité de 2,7 g/cm3</a:t>
            </a:r>
          </a:p>
          <a:p>
            <a:pPr marL="285750" indent="-285750">
              <a:buFont typeface="Arial" panose="020B0604020202020204" pitchFamily="34" charset="0"/>
              <a:buChar char="•"/>
            </a:pPr>
            <a:r>
              <a:rPr lang="fr-CA" sz="2000" dirty="0"/>
              <a:t>Qui possède des propriétés mécaniques de moyennes à bonnes, mais qui combinées avec sa densité, donnent un excellent rapport propriété/masse pour l’allègement des structures</a:t>
            </a:r>
          </a:p>
          <a:p>
            <a:pPr marL="285750" indent="-285750">
              <a:buFont typeface="Arial" panose="020B0604020202020204" pitchFamily="34" charset="0"/>
              <a:buChar char="•"/>
            </a:pPr>
            <a:r>
              <a:rPr lang="fr-CA" sz="2000" dirty="0"/>
              <a:t>Qui est un excellent conducteur d’électricité, et que, lorsque combiné avec sa densité, favorise son usage pour les câbles de transmission haute tension</a:t>
            </a:r>
          </a:p>
          <a:p>
            <a:pPr marL="285750" indent="-285750">
              <a:buFont typeface="Arial" panose="020B0604020202020204" pitchFamily="34" charset="0"/>
              <a:buChar char="•"/>
            </a:pPr>
            <a:r>
              <a:rPr lang="fr-CA" sz="2000" dirty="0"/>
              <a:t>Qui est un excellent conducteur de chaleur</a:t>
            </a:r>
          </a:p>
          <a:p>
            <a:pPr marL="285750" indent="-285750">
              <a:buFont typeface="Arial" panose="020B0604020202020204" pitchFamily="34" charset="0"/>
              <a:buChar char="•"/>
            </a:pPr>
            <a:r>
              <a:rPr lang="fr-CA" sz="2000" dirty="0"/>
              <a:t>Qui résiste à la corrosion atmosphérique sans peinture, ce qui abaisse le coût de fabrication et d’entretien</a:t>
            </a:r>
          </a:p>
          <a:p>
            <a:pPr marL="285750" indent="-285750">
              <a:buFont typeface="Arial" panose="020B0604020202020204" pitchFamily="34" charset="0"/>
              <a:buChar char="•"/>
            </a:pPr>
            <a:r>
              <a:rPr lang="fr-CA" sz="2000" dirty="0"/>
              <a:t>Très malléable, apte à subir la mise en forme par à peu près tous les procédés de transformation connus</a:t>
            </a:r>
          </a:p>
          <a:p>
            <a:pPr marL="742950" lvl="1" indent="-285750">
              <a:buFont typeface="Arial" panose="020B0604020202020204" pitchFamily="34" charset="0"/>
              <a:buChar char="•"/>
            </a:pPr>
            <a:r>
              <a:rPr lang="fr-CA" sz="1800" b="0" dirty="0">
                <a:solidFill>
                  <a:schemeClr val="bg1"/>
                </a:solidFill>
              </a:rPr>
              <a:t>Déformation mécanique par laminage tréfilage, cintrage…</a:t>
            </a:r>
          </a:p>
          <a:p>
            <a:pPr marL="742950" lvl="1" indent="-285750">
              <a:buFont typeface="Arial" panose="020B0604020202020204" pitchFamily="34" charset="0"/>
              <a:buChar char="•"/>
            </a:pPr>
            <a:r>
              <a:rPr lang="fr-CA" sz="1800" b="0" dirty="0">
                <a:solidFill>
                  <a:schemeClr val="bg1"/>
                </a:solidFill>
              </a:rPr>
              <a:t>Filage (extrusion)</a:t>
            </a:r>
          </a:p>
          <a:p>
            <a:pPr marL="742950" lvl="1" indent="-285750">
              <a:buFont typeface="Arial" panose="020B0604020202020204" pitchFamily="34" charset="0"/>
              <a:buChar char="•"/>
            </a:pPr>
            <a:r>
              <a:rPr lang="fr-CA" sz="1800" b="0" dirty="0">
                <a:solidFill>
                  <a:schemeClr val="bg1"/>
                </a:solidFill>
              </a:rPr>
              <a:t>Fonderie</a:t>
            </a:r>
          </a:p>
          <a:p>
            <a:pPr marL="742950" lvl="1" indent="-285750">
              <a:buFont typeface="Arial" panose="020B0604020202020204" pitchFamily="34" charset="0"/>
              <a:buChar char="•"/>
            </a:pPr>
            <a:r>
              <a:rPr lang="fr-CA" sz="1800" b="0" dirty="0">
                <a:solidFill>
                  <a:schemeClr val="bg1"/>
                </a:solidFill>
              </a:rPr>
              <a:t>Soudage</a:t>
            </a:r>
          </a:p>
          <a:p>
            <a:pPr marL="742950" lvl="1" indent="-285750">
              <a:buFont typeface="Arial" panose="020B0604020202020204" pitchFamily="34" charset="0"/>
              <a:buChar char="•"/>
            </a:pPr>
            <a:r>
              <a:rPr lang="fr-CA" sz="1800" b="0" dirty="0">
                <a:solidFill>
                  <a:schemeClr val="bg1"/>
                </a:solidFill>
              </a:rPr>
              <a:t>Imprimerie 3D</a:t>
            </a:r>
          </a:p>
          <a:p>
            <a:pPr marL="285750" indent="-285750">
              <a:buFont typeface="Arial" panose="020B0604020202020204" pitchFamily="34" charset="0"/>
              <a:buChar char="•"/>
            </a:pPr>
            <a:r>
              <a:rPr lang="fr-CA" sz="2000" dirty="0"/>
              <a:t>Apte à subir des traitements de surface variés, notamment l’anodisation</a:t>
            </a:r>
          </a:p>
        </p:txBody>
      </p:sp>
      <p:sp>
        <p:nvSpPr>
          <p:cNvPr id="5" name="Titre 4"/>
          <p:cNvSpPr>
            <a:spLocks noGrp="1"/>
          </p:cNvSpPr>
          <p:nvPr>
            <p:ph type="title"/>
            <p:custDataLst>
              <p:tags r:id="rId4"/>
            </p:custDataLst>
          </p:nvPr>
        </p:nvSpPr>
        <p:spPr/>
        <p:txBody>
          <a:bodyPr/>
          <a:lstStyle/>
          <a:p>
            <a:r>
              <a:rPr lang="fr-CA" dirty="0"/>
              <a:t>Avantages de l’utilisation de l’aluminium</a:t>
            </a:r>
          </a:p>
        </p:txBody>
      </p:sp>
    </p:spTree>
    <p:extLst>
      <p:ext uri="{BB962C8B-B14F-4D97-AF65-F5344CB8AC3E}">
        <p14:creationId xmlns:p14="http://schemas.microsoft.com/office/powerpoint/2010/main" val="2486223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half" idx="1"/>
            <p:custDataLst>
              <p:tags r:id="rId1"/>
            </p:custDataLst>
          </p:nvPr>
        </p:nvSpPr>
        <p:spPr>
          <a:xfrm>
            <a:off x="745218" y="1810926"/>
            <a:ext cx="10735581" cy="4533506"/>
          </a:xfrm>
        </p:spPr>
        <p:txBody>
          <a:bodyPr/>
          <a:lstStyle/>
          <a:p>
            <a:pPr>
              <a:buNone/>
            </a:pPr>
            <a:r>
              <a:rPr lang="fr-CA" sz="2400" dirty="0"/>
              <a:t>Série 6000 </a:t>
            </a:r>
            <a:r>
              <a:rPr lang="fr-FR" sz="2400" dirty="0"/>
              <a:t>Al - Mg – Si : </a:t>
            </a:r>
          </a:p>
          <a:p>
            <a:pPr lvl="1"/>
            <a:r>
              <a:rPr lang="fr-CA" b="0" dirty="0">
                <a:solidFill>
                  <a:schemeClr val="tx1"/>
                </a:solidFill>
              </a:rPr>
              <a:t>Précipités de Mg</a:t>
            </a:r>
            <a:r>
              <a:rPr lang="fr-CA" b="0" baseline="-25000" dirty="0">
                <a:solidFill>
                  <a:schemeClr val="tx1"/>
                </a:solidFill>
              </a:rPr>
              <a:t>2</a:t>
            </a:r>
            <a:r>
              <a:rPr lang="fr-CA" b="0" dirty="0">
                <a:solidFill>
                  <a:schemeClr val="tx1"/>
                </a:solidFill>
              </a:rPr>
              <a:t>Si</a:t>
            </a:r>
            <a:r>
              <a:rPr lang="fr-FR" b="0" dirty="0">
                <a:solidFill>
                  <a:schemeClr val="tx1"/>
                </a:solidFill>
              </a:rPr>
              <a:t>.</a:t>
            </a:r>
          </a:p>
          <a:p>
            <a:pPr lvl="1"/>
            <a:r>
              <a:rPr lang="fr-CA" b="0" dirty="0">
                <a:solidFill>
                  <a:schemeClr val="tx1"/>
                </a:solidFill>
              </a:rPr>
              <a:t>Résistance mécanique </a:t>
            </a:r>
            <a:r>
              <a:rPr lang="fr-CA" b="0" dirty="0" err="1">
                <a:solidFill>
                  <a:schemeClr val="tx1"/>
                </a:solidFill>
              </a:rPr>
              <a:t>Rm</a:t>
            </a:r>
            <a:r>
              <a:rPr lang="fr-CA" b="0" dirty="0">
                <a:solidFill>
                  <a:schemeClr val="tx1"/>
                </a:solidFill>
              </a:rPr>
              <a:t> 125 à 400 MPa. Profil </a:t>
            </a:r>
          </a:p>
          <a:p>
            <a:pPr lvl="1"/>
            <a:r>
              <a:rPr lang="fr-FR" b="0" dirty="0">
                <a:solidFill>
                  <a:schemeClr val="tx1"/>
                </a:solidFill>
              </a:rPr>
              <a:t>Propriétés mécaniques moyennes.</a:t>
            </a:r>
          </a:p>
          <a:p>
            <a:pPr lvl="1"/>
            <a:r>
              <a:rPr lang="fr-FR" b="0" dirty="0">
                <a:solidFill>
                  <a:schemeClr val="tx1"/>
                </a:solidFill>
              </a:rPr>
              <a:t>Bonne soudabilité.</a:t>
            </a:r>
          </a:p>
          <a:p>
            <a:pPr lvl="1"/>
            <a:r>
              <a:rPr lang="fr-FR" b="0" dirty="0">
                <a:solidFill>
                  <a:schemeClr val="tx1"/>
                </a:solidFill>
              </a:rPr>
              <a:t>Excellente aptitude à la mise en forme à chaud (en fait, sont conçus pour le filage [extrusion]).</a:t>
            </a:r>
          </a:p>
          <a:p>
            <a:pPr lvl="1"/>
            <a:r>
              <a:rPr lang="fr-FR" b="0" dirty="0">
                <a:solidFill>
                  <a:schemeClr val="tx1"/>
                </a:solidFill>
              </a:rPr>
              <a:t>Certains alliages comme le 6061 sont aussi disponibles à l’état de tôles laminées dont le traitement thermique à l’état T6 est effectué après le laminage final.</a:t>
            </a:r>
          </a:p>
          <a:p>
            <a:pPr lvl="1"/>
            <a:r>
              <a:rPr lang="fr-FR" b="0" dirty="0">
                <a:solidFill>
                  <a:schemeClr val="tx1"/>
                </a:solidFill>
              </a:rPr>
              <a:t>Bon comportement à basses températures.</a:t>
            </a:r>
          </a:p>
          <a:p>
            <a:pPr lvl="1"/>
            <a:r>
              <a:rPr lang="fr-FR" b="0" dirty="0">
                <a:solidFill>
                  <a:schemeClr val="tx1"/>
                </a:solidFill>
              </a:rPr>
              <a:t>Excellente résistance à la corrosion atmosphérique.</a:t>
            </a:r>
          </a:p>
          <a:p>
            <a:r>
              <a:rPr lang="fr-FR" sz="2400" dirty="0"/>
              <a:t>Le marché principal est le secteur des extrusions pour le marché commercial </a:t>
            </a:r>
            <a:r>
              <a:rPr lang="fr-FR" sz="2400" dirty="0" err="1"/>
              <a:t>mécanosoudé</a:t>
            </a:r>
            <a:r>
              <a:rPr lang="fr-FR" sz="2400" dirty="0"/>
              <a:t>.</a:t>
            </a:r>
          </a:p>
          <a:p>
            <a:endParaRPr lang="fr-CA" dirty="0"/>
          </a:p>
          <a:p>
            <a:endParaRPr lang="fr-CA" dirty="0"/>
          </a:p>
        </p:txBody>
      </p:sp>
      <p:sp>
        <p:nvSpPr>
          <p:cNvPr id="124930" name="Espace réservé du numéro de diapositive 1"/>
          <p:cNvSpPr>
            <a:spLocks noGrp="1"/>
          </p:cNvSpPr>
          <p:nvPr>
            <p:ph type="sldNum" sz="quarter" idx="12"/>
            <p:custDataLst>
              <p:tags r:id="rId2"/>
            </p:custDataLst>
          </p:nvPr>
        </p:nvSpPr>
        <p:spPr/>
        <p:txBody>
          <a:bodyPr/>
          <a:lstStyle/>
          <a:p>
            <a:fld id="{02160DFB-3657-4A73-9FC6-26906C9BCD13}" type="slidenum">
              <a:rPr lang="fr-CA" smtClean="0"/>
              <a:pPr/>
              <a:t>50</a:t>
            </a:fld>
            <a:endParaRPr lang="fr-CA"/>
          </a:p>
        </p:txBody>
      </p:sp>
      <p:sp>
        <p:nvSpPr>
          <p:cNvPr id="5" name="Titre 4"/>
          <p:cNvSpPr>
            <a:spLocks noGrp="1"/>
          </p:cNvSpPr>
          <p:nvPr>
            <p:ph type="title"/>
            <p:custDataLst>
              <p:tags r:id="rId3"/>
            </p:custDataLst>
          </p:nvPr>
        </p:nvSpPr>
        <p:spPr/>
        <p:txBody>
          <a:bodyPr/>
          <a:lstStyle/>
          <a:p>
            <a:r>
              <a:rPr lang="fr-CA" sz="3600" b="0" dirty="0">
                <a:solidFill>
                  <a:schemeClr val="tx2"/>
                </a:solidFill>
              </a:rPr>
              <a:t>Aluminium série 6000 (à durcissement structural)</a:t>
            </a:r>
          </a:p>
        </p:txBody>
      </p:sp>
      <p:sp>
        <p:nvSpPr>
          <p:cNvPr id="2" name="ZoneTexte 1">
            <a:extLst>
              <a:ext uri="{FF2B5EF4-FFF2-40B4-BE49-F238E27FC236}">
                <a16:creationId xmlns:a16="http://schemas.microsoft.com/office/drawing/2014/main" id="{ED49F14D-C5FB-4D6C-8A9E-C85B901832C4}"/>
              </a:ext>
            </a:extLst>
          </p:cNvPr>
          <p:cNvSpPr txBox="1"/>
          <p:nvPr>
            <p:custDataLst>
              <p:tags r:id="rId4"/>
            </p:custDataLst>
          </p:nvPr>
        </p:nvSpPr>
        <p:spPr>
          <a:xfrm>
            <a:off x="7268473" y="2666013"/>
            <a:ext cx="2959077" cy="369332"/>
          </a:xfrm>
          <a:prstGeom prst="rect">
            <a:avLst/>
          </a:prstGeom>
          <a:solidFill>
            <a:schemeClr val="accent1">
              <a:lumMod val="20000"/>
              <a:lumOff val="80000"/>
            </a:schemeClr>
          </a:solidFill>
        </p:spPr>
        <p:txBody>
          <a:bodyPr wrap="square" rtlCol="0">
            <a:spAutoFit/>
          </a:bodyPr>
          <a:lstStyle/>
          <a:p>
            <a:r>
              <a:rPr lang="fr-CA" dirty="0">
                <a:latin typeface="Univers Condensed Light" panose="020B0306020202040204"/>
              </a:rPr>
              <a:t>Profilé (extrusion)</a:t>
            </a:r>
          </a:p>
        </p:txBody>
      </p:sp>
      <p:pic>
        <p:nvPicPr>
          <p:cNvPr id="7" name="Image 6" descr="extrusion usages 004.jpg">
            <a:extLst>
              <a:ext uri="{FF2B5EF4-FFF2-40B4-BE49-F238E27FC236}">
                <a16:creationId xmlns:a16="http://schemas.microsoft.com/office/drawing/2014/main" id="{8EC0A400-ABA8-4ED5-9DE3-061892D48AD9}"/>
              </a:ext>
            </a:extLst>
          </p:cNvPr>
          <p:cNvPicPr>
            <a:picLocks noChangeAspect="1"/>
          </p:cNvPicPr>
          <p:nvPr>
            <p:custDataLst>
              <p:tags r:id="rId5"/>
            </p:custDataLst>
          </p:nvPr>
        </p:nvPicPr>
        <p:blipFill rotWithShape="1">
          <a:blip r:embed="rId9" cstate="email">
            <a:extLst>
              <a:ext uri="{28A0092B-C50C-407E-A947-70E740481C1C}">
                <a14:useLocalDpi xmlns:a14="http://schemas.microsoft.com/office/drawing/2010/main"/>
              </a:ext>
            </a:extLst>
          </a:blip>
          <a:srcRect l="21272" t="13654" r="52742" b="39154"/>
          <a:stretch/>
        </p:blipFill>
        <p:spPr>
          <a:xfrm>
            <a:off x="8977745" y="977031"/>
            <a:ext cx="1836513" cy="2501459"/>
          </a:xfrm>
          <a:prstGeom prst="rect">
            <a:avLst/>
          </a:prstGeom>
        </p:spPr>
      </p:pic>
      <p:sp>
        <p:nvSpPr>
          <p:cNvPr id="8" name="ZoneTexte 7">
            <a:extLst>
              <a:ext uri="{FF2B5EF4-FFF2-40B4-BE49-F238E27FC236}">
                <a16:creationId xmlns:a16="http://schemas.microsoft.com/office/drawing/2014/main" id="{71ED0556-417E-4C53-8AF2-DD893187B1B4}"/>
              </a:ext>
            </a:extLst>
          </p:cNvPr>
          <p:cNvSpPr txBox="1"/>
          <p:nvPr>
            <p:custDataLst>
              <p:tags r:id="rId6"/>
            </p:custDataLst>
          </p:nvPr>
        </p:nvSpPr>
        <p:spPr>
          <a:xfrm>
            <a:off x="10283503" y="3478490"/>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9" name="Espace réservé du pied de page 2"/>
          <p:cNvSpPr>
            <a:spLocks noGrp="1"/>
          </p:cNvSpPr>
          <p:nvPr>
            <p:ph type="ftr" sz="quarter" idx="11"/>
            <p:custDataLst>
              <p:tags r:id="rId7"/>
            </p:custDataLst>
          </p:nvPr>
        </p:nvSpPr>
        <p:spPr>
          <a:xfrm>
            <a:off x="4038600" y="6356350"/>
            <a:ext cx="4114800" cy="365125"/>
          </a:xfrm>
        </p:spPr>
        <p:txBody>
          <a:bodyPr/>
          <a:lstStyle/>
          <a:p>
            <a:r>
              <a:rPr lang="fr-FR" dirty="0"/>
              <a:t>ALU-COMPÉTENCES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fld id="{C6E8A4E4-9DFD-44C6-B355-B6381C0B8A49}" type="slidenum">
              <a:rPr lang="fr-CA" smtClean="0"/>
              <a:pPr/>
              <a:t>51</a:t>
            </a:fld>
            <a:endParaRPr lang="fr-CA" dirty="0"/>
          </a:p>
        </p:txBody>
      </p:sp>
      <p:sp>
        <p:nvSpPr>
          <p:cNvPr id="3" name="Espace réservé du contenu 2"/>
          <p:cNvSpPr>
            <a:spLocks noGrp="1"/>
          </p:cNvSpPr>
          <p:nvPr>
            <p:ph sz="half" idx="1"/>
            <p:custDataLst>
              <p:tags r:id="rId2"/>
            </p:custDataLst>
          </p:nvPr>
        </p:nvSpPr>
        <p:spPr>
          <a:xfrm>
            <a:off x="600077" y="1440493"/>
            <a:ext cx="11349329" cy="4531099"/>
          </a:xfrm>
          <a:solidFill>
            <a:schemeClr val="accent1">
              <a:lumMod val="20000"/>
              <a:lumOff val="80000"/>
            </a:schemeClr>
          </a:solidFill>
        </p:spPr>
        <p:txBody>
          <a:bodyPr/>
          <a:lstStyle/>
          <a:p>
            <a:pPr marL="0" indent="0">
              <a:buNone/>
            </a:pPr>
            <a:r>
              <a:rPr lang="fr-CA" sz="2200" dirty="0"/>
              <a:t>                                            	             Pièce de structure 	     		    Pièce de structure</a:t>
            </a:r>
          </a:p>
          <a:p>
            <a:pPr marL="914377" lvl="2" indent="0">
              <a:buNone/>
            </a:pPr>
            <a:r>
              <a:rPr lang="fr-CA" sz="2200" dirty="0"/>
              <a:t>			   </a:t>
            </a:r>
            <a:r>
              <a:rPr lang="fr-CA" sz="2200" b="0" dirty="0"/>
              <a:t>en utilisant une extrusion coupée                         multifonction</a:t>
            </a:r>
          </a:p>
          <a:p>
            <a:endParaRPr lang="fr-CA" dirty="0"/>
          </a:p>
        </p:txBody>
      </p:sp>
      <p:sp>
        <p:nvSpPr>
          <p:cNvPr id="2" name="Titre 1"/>
          <p:cNvSpPr>
            <a:spLocks noGrp="1"/>
          </p:cNvSpPr>
          <p:nvPr>
            <p:ph type="title"/>
            <p:custDataLst>
              <p:tags r:id="rId3"/>
            </p:custDataLst>
          </p:nvPr>
        </p:nvSpPr>
        <p:spPr>
          <a:xfrm>
            <a:off x="838200" y="513568"/>
            <a:ext cx="9821449" cy="926926"/>
          </a:xfrm>
        </p:spPr>
        <p:txBody>
          <a:bodyPr/>
          <a:lstStyle/>
          <a:p>
            <a:r>
              <a:rPr lang="fr-CA" sz="3600" b="0" dirty="0">
                <a:solidFill>
                  <a:schemeClr val="tx2"/>
                </a:solidFill>
              </a:rPr>
              <a:t>Usages ingénieux d’extrusions</a:t>
            </a:r>
          </a:p>
        </p:txBody>
      </p:sp>
      <p:pic>
        <p:nvPicPr>
          <p:cNvPr id="6" name="Image 5" descr="extrusion usages 003.jpg"/>
          <p:cNvPicPr>
            <a:picLocks noChangeAspect="1"/>
          </p:cNvPicPr>
          <p:nvPr>
            <p:custDataLst>
              <p:tags r:id="rId4"/>
            </p:custDataLst>
          </p:nvPr>
        </p:nvPicPr>
        <p:blipFill>
          <a:blip r:embed="rId10" cstate="email">
            <a:extLst>
              <a:ext uri="{28A0092B-C50C-407E-A947-70E740481C1C}">
                <a14:useLocalDpi xmlns:a14="http://schemas.microsoft.com/office/drawing/2010/main"/>
              </a:ext>
            </a:extLst>
          </a:blip>
          <a:stretch>
            <a:fillRect/>
          </a:stretch>
        </p:blipFill>
        <p:spPr>
          <a:xfrm>
            <a:off x="4240614" y="2196950"/>
            <a:ext cx="3710771" cy="2783078"/>
          </a:xfrm>
          <a:prstGeom prst="rect">
            <a:avLst/>
          </a:prstGeom>
        </p:spPr>
      </p:pic>
      <p:pic>
        <p:nvPicPr>
          <p:cNvPr id="5" name="Image 4" descr="extrusion usages 006.jpg"/>
          <p:cNvPicPr>
            <a:picLocks noChangeAspect="1"/>
          </p:cNvPicPr>
          <p:nvPr>
            <p:custDataLst>
              <p:tags r:id="rId5"/>
            </p:custDataLst>
          </p:nvPr>
        </p:nvPicPr>
        <p:blipFill>
          <a:blip r:embed="rId11" cstate="email">
            <a:extLst>
              <a:ext uri="{28A0092B-C50C-407E-A947-70E740481C1C}">
                <a14:useLocalDpi xmlns:a14="http://schemas.microsoft.com/office/drawing/2010/main"/>
              </a:ext>
            </a:extLst>
          </a:blip>
          <a:stretch>
            <a:fillRect/>
          </a:stretch>
        </p:blipFill>
        <p:spPr>
          <a:xfrm>
            <a:off x="600077" y="2196950"/>
            <a:ext cx="3579479" cy="2783078"/>
          </a:xfrm>
          <a:prstGeom prst="rect">
            <a:avLst/>
          </a:prstGeom>
        </p:spPr>
      </p:pic>
      <p:pic>
        <p:nvPicPr>
          <p:cNvPr id="8" name="Image 7" descr="extrusion usages 004.jpg">
            <a:extLst>
              <a:ext uri="{FF2B5EF4-FFF2-40B4-BE49-F238E27FC236}">
                <a16:creationId xmlns:a16="http://schemas.microsoft.com/office/drawing/2014/main" id="{2E1CD42C-6439-457A-994E-F6A92E241845}"/>
              </a:ext>
            </a:extLst>
          </p:cNvPr>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8102792" y="2196950"/>
            <a:ext cx="3710771" cy="2783078"/>
          </a:xfrm>
          <a:prstGeom prst="rect">
            <a:avLst/>
          </a:prstGeom>
        </p:spPr>
      </p:pic>
      <p:sp>
        <p:nvSpPr>
          <p:cNvPr id="9" name="ZoneTexte 8">
            <a:extLst>
              <a:ext uri="{FF2B5EF4-FFF2-40B4-BE49-F238E27FC236}">
                <a16:creationId xmlns:a16="http://schemas.microsoft.com/office/drawing/2014/main" id="{CB1C3FAA-D6DD-4D78-9AE0-B65A04C5BE09}"/>
              </a:ext>
            </a:extLst>
          </p:cNvPr>
          <p:cNvSpPr txBox="1"/>
          <p:nvPr>
            <p:custDataLst>
              <p:tags r:id="rId7"/>
            </p:custDataLst>
          </p:nvPr>
        </p:nvSpPr>
        <p:spPr>
          <a:xfrm>
            <a:off x="10719795" y="4976541"/>
            <a:ext cx="1141659" cy="338554"/>
          </a:xfrm>
          <a:prstGeom prst="rect">
            <a:avLst/>
          </a:prstGeom>
          <a:noFill/>
        </p:spPr>
        <p:txBody>
          <a:bodyPr wrap="none" rtlCol="0">
            <a:spAutoFit/>
          </a:bodyPr>
          <a:lstStyle/>
          <a:p>
            <a:r>
              <a:rPr lang="en-CA" sz="1600" dirty="0">
                <a:latin typeface="Univers Condensed Light" panose="020B0306020202040204" pitchFamily="34" charset="0"/>
              </a:rPr>
              <a:t>Images CMQ</a:t>
            </a:r>
            <a:endParaRPr lang="fr-CA" sz="1600" dirty="0">
              <a:latin typeface="Univers Condensed Light" panose="020B0306020202040204" pitchFamily="34" charset="0"/>
            </a:endParaRPr>
          </a:p>
        </p:txBody>
      </p:sp>
      <p:sp>
        <p:nvSpPr>
          <p:cNvPr id="7" name="Rectangle 6"/>
          <p:cNvSpPr/>
          <p:nvPr/>
        </p:nvSpPr>
        <p:spPr>
          <a:xfrm>
            <a:off x="1451067" y="1577109"/>
            <a:ext cx="1936749" cy="400110"/>
          </a:xfrm>
          <a:prstGeom prst="rect">
            <a:avLst/>
          </a:prstGeom>
        </p:spPr>
        <p:txBody>
          <a:bodyPr wrap="none">
            <a:spAutoFit/>
          </a:bodyPr>
          <a:lstStyle/>
          <a:p>
            <a:r>
              <a:rPr lang="fr-CA" sz="2000" dirty="0">
                <a:latin typeface="Univers Condensed Light" panose="020B0306020202040204"/>
              </a:rPr>
              <a:t>Cadre pour boîtier </a:t>
            </a:r>
          </a:p>
        </p:txBody>
      </p:sp>
      <p:sp>
        <p:nvSpPr>
          <p:cNvPr id="10" name="Espace réservé du pied de page 2"/>
          <p:cNvSpPr>
            <a:spLocks noGrp="1"/>
          </p:cNvSpPr>
          <p:nvPr>
            <p:ph type="ftr" sz="quarter" idx="11"/>
            <p:custDataLst>
              <p:tags r:id="rId8"/>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4057211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u numéro de diapositive 1"/>
          <p:cNvSpPr>
            <a:spLocks noGrp="1"/>
          </p:cNvSpPr>
          <p:nvPr>
            <p:ph type="sldNum" sz="quarter" idx="12"/>
            <p:custDataLst>
              <p:tags r:id="rId1"/>
            </p:custDataLst>
          </p:nvPr>
        </p:nvSpPr>
        <p:spPr/>
        <p:txBody>
          <a:bodyPr/>
          <a:lstStyle/>
          <a:p>
            <a:fld id="{02160DFB-3657-4A73-9FC6-26906C9BCD13}" type="slidenum">
              <a:rPr lang="fr-CA" smtClean="0"/>
              <a:pPr/>
              <a:t>52</a:t>
            </a:fld>
            <a:endParaRPr lang="fr-CA"/>
          </a:p>
        </p:txBody>
      </p:sp>
      <p:sp>
        <p:nvSpPr>
          <p:cNvPr id="6" name="Espace réservé du contenu 5"/>
          <p:cNvSpPr>
            <a:spLocks noGrp="1"/>
          </p:cNvSpPr>
          <p:nvPr>
            <p:ph sz="half" idx="1"/>
            <p:custDataLst>
              <p:tags r:id="rId2"/>
            </p:custDataLst>
          </p:nvPr>
        </p:nvSpPr>
        <p:spPr>
          <a:xfrm>
            <a:off x="838200" y="1880281"/>
            <a:ext cx="10513982" cy="4041258"/>
          </a:xfrm>
        </p:spPr>
        <p:txBody>
          <a:bodyPr>
            <a:normAutofit/>
          </a:bodyPr>
          <a:lstStyle/>
          <a:p>
            <a:pPr>
              <a:buNone/>
            </a:pPr>
            <a:r>
              <a:rPr lang="fr-CA" sz="2400" dirty="0"/>
              <a:t>Série 6000 </a:t>
            </a:r>
            <a:r>
              <a:rPr lang="fr-FR" sz="2400" dirty="0"/>
              <a:t>Al - Mg – Si, e</a:t>
            </a:r>
            <a:r>
              <a:rPr lang="fr-FR" sz="2400" b="0" dirty="0">
                <a:solidFill>
                  <a:schemeClr val="tx1"/>
                </a:solidFill>
              </a:rPr>
              <a:t>xemples d’utilisations :</a:t>
            </a:r>
          </a:p>
          <a:p>
            <a:pPr lvl="1"/>
            <a:r>
              <a:rPr lang="fr-FR" b="0" dirty="0">
                <a:solidFill>
                  <a:schemeClr val="tx1"/>
                </a:solidFill>
              </a:rPr>
              <a:t>6009    Feuillard pour automobile</a:t>
            </a:r>
          </a:p>
          <a:p>
            <a:pPr lvl="1"/>
            <a:r>
              <a:rPr lang="fr-FR" b="0" dirty="0">
                <a:solidFill>
                  <a:schemeClr val="tx1"/>
                </a:solidFill>
              </a:rPr>
              <a:t>6061    Pipeline, bennes de camion, lampadaire, profilés et plaques</a:t>
            </a:r>
          </a:p>
          <a:p>
            <a:pPr lvl="1"/>
            <a:r>
              <a:rPr lang="fr-FR" b="0" dirty="0">
                <a:solidFill>
                  <a:schemeClr val="tx1"/>
                </a:solidFill>
              </a:rPr>
              <a:t>6063    Profilés de formes complexes </a:t>
            </a:r>
          </a:p>
          <a:p>
            <a:pPr lvl="1"/>
            <a:r>
              <a:rPr lang="fr-FR" b="0" dirty="0">
                <a:solidFill>
                  <a:schemeClr val="tx1"/>
                </a:solidFill>
              </a:rPr>
              <a:t>6005    Profilés de formes compromises, forme complexe et plus grande résistance mécanique</a:t>
            </a:r>
          </a:p>
          <a:p>
            <a:pPr lvl="1"/>
            <a:r>
              <a:rPr lang="fr-FR" b="0" dirty="0">
                <a:solidFill>
                  <a:schemeClr val="tx1"/>
                </a:solidFill>
              </a:rPr>
              <a:t>6201    Câble aluminium de haute résistance (âme de câble)</a:t>
            </a:r>
          </a:p>
          <a:p>
            <a:pPr lvl="1"/>
            <a:r>
              <a:rPr lang="fr-FR" b="0" dirty="0">
                <a:solidFill>
                  <a:schemeClr val="tx1"/>
                </a:solidFill>
              </a:rPr>
              <a:t>6111    Tôles pour automobiles</a:t>
            </a:r>
          </a:p>
          <a:p>
            <a:r>
              <a:rPr lang="fr-FR" sz="2400" dirty="0"/>
              <a:t>Le marché principal de ces alliages est le secteur des extrusions et le marché commercial mécanosoudé. </a:t>
            </a:r>
          </a:p>
          <a:p>
            <a:endParaRPr lang="fr-CA" sz="2400" dirty="0"/>
          </a:p>
          <a:p>
            <a:endParaRPr lang="fr-CA" dirty="0"/>
          </a:p>
        </p:txBody>
      </p:sp>
      <p:sp>
        <p:nvSpPr>
          <p:cNvPr id="5" name="Titre 4"/>
          <p:cNvSpPr>
            <a:spLocks noGrp="1"/>
          </p:cNvSpPr>
          <p:nvPr>
            <p:ph type="title"/>
            <p:custDataLst>
              <p:tags r:id="rId3"/>
            </p:custDataLst>
          </p:nvPr>
        </p:nvSpPr>
        <p:spPr/>
        <p:txBody>
          <a:bodyPr/>
          <a:lstStyle/>
          <a:p>
            <a:r>
              <a:rPr lang="fr-CA" sz="3600" b="0" dirty="0">
                <a:solidFill>
                  <a:schemeClr val="tx2"/>
                </a:solidFill>
              </a:rPr>
              <a:t>Aluminium série 6000 (à durcissement structural)</a:t>
            </a:r>
          </a:p>
        </p:txBody>
      </p:sp>
      <p:sp>
        <p:nvSpPr>
          <p:cNvPr id="7"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3"/>
          <p:cNvSpPr>
            <a:spLocks noGrp="1"/>
          </p:cNvSpPr>
          <p:nvPr>
            <p:ph type="sldNum" sz="quarter" idx="12"/>
            <p:custDataLst>
              <p:tags r:id="rId1"/>
            </p:custDataLst>
          </p:nvPr>
        </p:nvSpPr>
        <p:spPr/>
        <p:txBody>
          <a:bodyPr/>
          <a:lstStyle/>
          <a:p>
            <a:fld id="{77181296-50A4-47CD-AF07-1E64CE4925D1}" type="slidenum">
              <a:rPr lang="fr-CA" smtClean="0"/>
              <a:pPr/>
              <a:t>53</a:t>
            </a:fld>
            <a:endParaRPr lang="fr-CA" dirty="0"/>
          </a:p>
        </p:txBody>
      </p:sp>
      <p:sp>
        <p:nvSpPr>
          <p:cNvPr id="698370" name="Rectangle 2"/>
          <p:cNvSpPr>
            <a:spLocks noGrp="1" noChangeArrowheads="1"/>
          </p:cNvSpPr>
          <p:nvPr>
            <p:ph type="title"/>
            <p:custDataLst>
              <p:tags r:id="rId2"/>
            </p:custDataLst>
          </p:nvPr>
        </p:nvSpPr>
        <p:spPr/>
        <p:txBody>
          <a:bodyPr/>
          <a:lstStyle/>
          <a:p>
            <a:r>
              <a:rPr lang="fr-CA" sz="3600" b="0" dirty="0">
                <a:solidFill>
                  <a:schemeClr val="tx2"/>
                </a:solidFill>
              </a:rPr>
              <a:t>Le marché des profilés est dominé par 4 alliages</a:t>
            </a:r>
          </a:p>
        </p:txBody>
      </p:sp>
      <p:graphicFrame>
        <p:nvGraphicFramePr>
          <p:cNvPr id="8" name="Tableau 7"/>
          <p:cNvGraphicFramePr>
            <a:graphicFrameLocks noGrp="1"/>
          </p:cNvGraphicFramePr>
          <p:nvPr>
            <p:custDataLst>
              <p:tags r:id="rId3"/>
            </p:custDataLst>
            <p:extLst>
              <p:ext uri="{D42A27DB-BD31-4B8C-83A1-F6EECF244321}">
                <p14:modId xmlns:p14="http://schemas.microsoft.com/office/powerpoint/2010/main" val="1787044032"/>
              </p:ext>
            </p:extLst>
          </p:nvPr>
        </p:nvGraphicFramePr>
        <p:xfrm>
          <a:off x="1280904" y="1332350"/>
          <a:ext cx="9495834" cy="5059681"/>
        </p:xfrm>
        <a:graphic>
          <a:graphicData uri="http://schemas.openxmlformats.org/drawingml/2006/table">
            <a:tbl>
              <a:tblPr firstRow="1" bandRow="1">
                <a:tableStyleId>{3B4B98B0-60AC-42C2-AFA5-B58CD77FA1E5}</a:tableStyleId>
              </a:tblPr>
              <a:tblGrid>
                <a:gridCol w="3314585">
                  <a:extLst>
                    <a:ext uri="{9D8B030D-6E8A-4147-A177-3AD203B41FA5}">
                      <a16:colId xmlns:a16="http://schemas.microsoft.com/office/drawing/2014/main" val="20000"/>
                    </a:ext>
                  </a:extLst>
                </a:gridCol>
                <a:gridCol w="1612500">
                  <a:extLst>
                    <a:ext uri="{9D8B030D-6E8A-4147-A177-3AD203B41FA5}">
                      <a16:colId xmlns:a16="http://schemas.microsoft.com/office/drawing/2014/main" val="20001"/>
                    </a:ext>
                  </a:extLst>
                </a:gridCol>
                <a:gridCol w="1433334">
                  <a:extLst>
                    <a:ext uri="{9D8B030D-6E8A-4147-A177-3AD203B41FA5}">
                      <a16:colId xmlns:a16="http://schemas.microsoft.com/office/drawing/2014/main" val="20002"/>
                    </a:ext>
                  </a:extLst>
                </a:gridCol>
                <a:gridCol w="1621057">
                  <a:extLst>
                    <a:ext uri="{9D8B030D-6E8A-4147-A177-3AD203B41FA5}">
                      <a16:colId xmlns:a16="http://schemas.microsoft.com/office/drawing/2014/main" val="20003"/>
                    </a:ext>
                  </a:extLst>
                </a:gridCol>
                <a:gridCol w="1514358">
                  <a:extLst>
                    <a:ext uri="{9D8B030D-6E8A-4147-A177-3AD203B41FA5}">
                      <a16:colId xmlns:a16="http://schemas.microsoft.com/office/drawing/2014/main" val="20004"/>
                    </a:ext>
                  </a:extLst>
                </a:gridCol>
              </a:tblGrid>
              <a:tr h="545324">
                <a:tc>
                  <a:txBody>
                    <a:bodyPr/>
                    <a:lstStyle/>
                    <a:p>
                      <a:pPr algn="ctr"/>
                      <a:r>
                        <a:rPr lang="fr-CA" sz="2000" b="1" dirty="0">
                          <a:latin typeface="Univers Condensed Light" panose="020B0306020202040204"/>
                          <a:cs typeface="Arial" pitchFamily="34" charset="0"/>
                        </a:rPr>
                        <a:t>Alliages</a:t>
                      </a:r>
                    </a:p>
                  </a:txBody>
                  <a:tcPr anchor="ctr">
                    <a:solidFill>
                      <a:schemeClr val="accent1"/>
                    </a:solidFill>
                  </a:tcPr>
                </a:tc>
                <a:tc>
                  <a:txBody>
                    <a:bodyPr/>
                    <a:lstStyle/>
                    <a:p>
                      <a:pPr algn="ctr"/>
                      <a:r>
                        <a:rPr lang="fr-CA" sz="2000" b="1" dirty="0">
                          <a:latin typeface="Univers Condensed Light" panose="020B0306020202040204"/>
                          <a:cs typeface="Arial" pitchFamily="34" charset="0"/>
                        </a:rPr>
                        <a:t>6063</a:t>
                      </a:r>
                    </a:p>
                  </a:txBody>
                  <a:tcPr anchor="ctr">
                    <a:solidFill>
                      <a:schemeClr val="accent1"/>
                    </a:solidFill>
                  </a:tcPr>
                </a:tc>
                <a:tc>
                  <a:txBody>
                    <a:bodyPr/>
                    <a:lstStyle/>
                    <a:p>
                      <a:pPr algn="ctr"/>
                      <a:r>
                        <a:rPr lang="fr-CA" sz="2000" b="1" dirty="0">
                          <a:latin typeface="Univers Condensed Light" panose="020B0306020202040204"/>
                          <a:cs typeface="Arial" pitchFamily="34" charset="0"/>
                        </a:rPr>
                        <a:t>6061</a:t>
                      </a:r>
                    </a:p>
                  </a:txBody>
                  <a:tcPr anchor="ctr">
                    <a:solidFill>
                      <a:schemeClr val="accent1"/>
                    </a:solidFill>
                  </a:tcPr>
                </a:tc>
                <a:tc>
                  <a:txBody>
                    <a:bodyPr/>
                    <a:lstStyle/>
                    <a:p>
                      <a:pPr algn="ctr"/>
                      <a:r>
                        <a:rPr lang="fr-CA" sz="2000" b="1" dirty="0">
                          <a:latin typeface="Univers Condensed Light" panose="020B0306020202040204"/>
                          <a:cs typeface="Arial" pitchFamily="34" charset="0"/>
                        </a:rPr>
                        <a:t>6005</a:t>
                      </a:r>
                    </a:p>
                  </a:txBody>
                  <a:tcPr anchor="ctr">
                    <a:solidFill>
                      <a:schemeClr val="accent1"/>
                    </a:solidFill>
                  </a:tcPr>
                </a:tc>
                <a:tc>
                  <a:txBody>
                    <a:bodyPr/>
                    <a:lstStyle/>
                    <a:p>
                      <a:pPr algn="ctr"/>
                      <a:r>
                        <a:rPr lang="fr-CA" sz="2000" b="1" dirty="0">
                          <a:latin typeface="Univers Condensed Light" panose="020B0306020202040204"/>
                          <a:cs typeface="Arial" pitchFamily="34" charset="0"/>
                        </a:rPr>
                        <a:t>7005*</a:t>
                      </a:r>
                    </a:p>
                  </a:txBody>
                  <a:tcPr anchor="ctr">
                    <a:solidFill>
                      <a:schemeClr val="accent1"/>
                    </a:solidFill>
                  </a:tcPr>
                </a:tc>
                <a:extLst>
                  <a:ext uri="{0D108BD9-81ED-4DB2-BD59-A6C34878D82A}">
                    <a16:rowId xmlns:a16="http://schemas.microsoft.com/office/drawing/2014/main" val="10000"/>
                  </a:ext>
                </a:extLst>
              </a:tr>
              <a:tr h="479952">
                <a:tc gridSpan="5">
                  <a:txBody>
                    <a:bodyPr/>
                    <a:lstStyle/>
                    <a:p>
                      <a:pPr algn="ctr"/>
                      <a:r>
                        <a:rPr lang="fr-CA" sz="2000" b="1" dirty="0">
                          <a:latin typeface="Univers Condensed Light" panose="020B0306020202040204"/>
                          <a:cs typeface="Arial" pitchFamily="34" charset="0"/>
                        </a:rPr>
                        <a:t>Valeurs minimales</a:t>
                      </a:r>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sz="1600" b="0" dirty="0">
                        <a:latin typeface="Arial" pitchFamily="34" charset="0"/>
                        <a:cs typeface="Arial" pitchFamily="34" charset="0"/>
                      </a:endParaRPr>
                    </a:p>
                  </a:txBody>
                  <a:tcPr/>
                </a:tc>
                <a:extLst>
                  <a:ext uri="{0D108BD9-81ED-4DB2-BD59-A6C34878D82A}">
                    <a16:rowId xmlns:a16="http://schemas.microsoft.com/office/drawing/2014/main" val="10001"/>
                  </a:ext>
                </a:extLst>
              </a:tr>
              <a:tr h="670618">
                <a:tc>
                  <a:txBody>
                    <a:bodyPr/>
                    <a:lstStyle/>
                    <a:p>
                      <a:r>
                        <a:rPr lang="fr-CA" sz="2000" b="0" dirty="0">
                          <a:latin typeface="Univers Condensed Light" panose="020B0306020202040204"/>
                          <a:cs typeface="Arial" pitchFamily="34" charset="0"/>
                        </a:rPr>
                        <a:t>Limite élastique T6 </a:t>
                      </a:r>
                    </a:p>
                    <a:p>
                      <a:r>
                        <a:rPr lang="fr-CA" sz="2000" b="0" dirty="0">
                          <a:latin typeface="Univers Condensed Light" panose="020B0306020202040204"/>
                          <a:cs typeface="Arial" pitchFamily="34" charset="0"/>
                        </a:rPr>
                        <a:t>(</a:t>
                      </a:r>
                      <a:r>
                        <a:rPr lang="fr-CA" sz="2000" b="0" dirty="0" err="1">
                          <a:latin typeface="Univers Condensed Light" panose="020B0306020202040204"/>
                          <a:cs typeface="Arial" pitchFamily="34" charset="0"/>
                        </a:rPr>
                        <a:t>MPa</a:t>
                      </a:r>
                      <a:r>
                        <a:rPr lang="fr-CA" sz="2000" b="0" dirty="0">
                          <a:latin typeface="Univers Condensed Light" panose="020B0306020202040204"/>
                          <a:cs typeface="Arial" pitchFamily="34" charset="0"/>
                        </a:rPr>
                        <a:t>)</a:t>
                      </a:r>
                    </a:p>
                  </a:txBody>
                  <a:tcPr/>
                </a:tc>
                <a:tc>
                  <a:txBody>
                    <a:bodyPr/>
                    <a:lstStyle/>
                    <a:p>
                      <a:r>
                        <a:rPr lang="fr-CA" sz="2000" b="0" dirty="0">
                          <a:latin typeface="Univers Condensed Light" panose="020B0306020202040204"/>
                          <a:cs typeface="Arial" pitchFamily="34" charset="0"/>
                        </a:rPr>
                        <a:t>214</a:t>
                      </a:r>
                    </a:p>
                  </a:txBody>
                  <a:tcPr/>
                </a:tc>
                <a:tc>
                  <a:txBody>
                    <a:bodyPr/>
                    <a:lstStyle/>
                    <a:p>
                      <a:r>
                        <a:rPr lang="fr-CA" sz="2000" b="0" dirty="0">
                          <a:latin typeface="Univers Condensed Light" panose="020B0306020202040204"/>
                          <a:cs typeface="Arial" pitchFamily="34" charset="0"/>
                        </a:rPr>
                        <a:t>276</a:t>
                      </a:r>
                    </a:p>
                  </a:txBody>
                  <a:tcPr/>
                </a:tc>
                <a:tc>
                  <a:txBody>
                    <a:bodyPr/>
                    <a:lstStyle/>
                    <a:p>
                      <a:r>
                        <a:rPr lang="fr-CA" sz="2000" b="0" dirty="0">
                          <a:latin typeface="Univers Condensed Light" panose="020B0306020202040204"/>
                          <a:cs typeface="Arial" pitchFamily="34" charset="0"/>
                        </a:rPr>
                        <a:t>241 (T5)</a:t>
                      </a:r>
                    </a:p>
                  </a:txBody>
                  <a:tcPr/>
                </a:tc>
                <a:tc>
                  <a:txBody>
                    <a:bodyPr/>
                    <a:lstStyle/>
                    <a:p>
                      <a:r>
                        <a:rPr lang="fr-CA" sz="2000" b="0" dirty="0">
                          <a:latin typeface="Univers Condensed Light" panose="020B0306020202040204"/>
                          <a:cs typeface="Arial" pitchFamily="34" charset="0"/>
                        </a:rPr>
                        <a:t>290 (T53)</a:t>
                      </a:r>
                    </a:p>
                  </a:txBody>
                  <a:tcPr/>
                </a:tc>
                <a:extLst>
                  <a:ext uri="{0D108BD9-81ED-4DB2-BD59-A6C34878D82A}">
                    <a16:rowId xmlns:a16="http://schemas.microsoft.com/office/drawing/2014/main" val="10002"/>
                  </a:ext>
                </a:extLst>
              </a:tr>
              <a:tr h="670618">
                <a:tc>
                  <a:txBody>
                    <a:bodyPr/>
                    <a:lstStyle/>
                    <a:p>
                      <a:r>
                        <a:rPr lang="fr-CA" sz="2000" dirty="0">
                          <a:latin typeface="Univers Condensed Light" panose="020B0306020202040204"/>
                          <a:cs typeface="Arial" pitchFamily="34" charset="0"/>
                        </a:rPr>
                        <a:t>Résistance mécanique T6 (</a:t>
                      </a:r>
                      <a:r>
                        <a:rPr lang="fr-CA" sz="2000" dirty="0" err="1">
                          <a:latin typeface="Univers Condensed Light" panose="020B0306020202040204"/>
                          <a:cs typeface="Arial" pitchFamily="34" charset="0"/>
                        </a:rPr>
                        <a:t>MPa</a:t>
                      </a:r>
                      <a:r>
                        <a:rPr lang="fr-CA" sz="2000" dirty="0">
                          <a:latin typeface="Univers Condensed Light" panose="020B0306020202040204"/>
                          <a:cs typeface="Arial" pitchFamily="34" charset="0"/>
                        </a:rPr>
                        <a:t>)</a:t>
                      </a:r>
                    </a:p>
                  </a:txBody>
                  <a:tcPr/>
                </a:tc>
                <a:tc>
                  <a:txBody>
                    <a:bodyPr/>
                    <a:lstStyle/>
                    <a:p>
                      <a:r>
                        <a:rPr lang="fr-CA" sz="2000" dirty="0">
                          <a:latin typeface="Univers Condensed Light" panose="020B0306020202040204"/>
                          <a:cs typeface="Arial" pitchFamily="34" charset="0"/>
                        </a:rPr>
                        <a:t>241</a:t>
                      </a:r>
                    </a:p>
                  </a:txBody>
                  <a:tcPr/>
                </a:tc>
                <a:tc>
                  <a:txBody>
                    <a:bodyPr/>
                    <a:lstStyle/>
                    <a:p>
                      <a:r>
                        <a:rPr lang="fr-CA" sz="2000" dirty="0">
                          <a:latin typeface="Univers Condensed Light" panose="020B0306020202040204"/>
                          <a:cs typeface="Arial" pitchFamily="34" charset="0"/>
                        </a:rPr>
                        <a:t>310</a:t>
                      </a:r>
                    </a:p>
                  </a:txBody>
                  <a:tcPr/>
                </a:tc>
                <a:tc>
                  <a:txBody>
                    <a:bodyPr/>
                    <a:lstStyle/>
                    <a:p>
                      <a:r>
                        <a:rPr lang="fr-CA" sz="2000" dirty="0">
                          <a:latin typeface="Univers Condensed Light" panose="020B0306020202040204"/>
                          <a:cs typeface="Arial" pitchFamily="34" charset="0"/>
                        </a:rPr>
                        <a:t>262 (T5)</a:t>
                      </a:r>
                    </a:p>
                  </a:txBody>
                  <a:tcPr/>
                </a:tc>
                <a:tc>
                  <a:txBody>
                    <a:bodyPr/>
                    <a:lstStyle/>
                    <a:p>
                      <a:r>
                        <a:rPr lang="fr-CA" sz="2000" dirty="0">
                          <a:latin typeface="Univers Condensed Light" panose="020B0306020202040204"/>
                          <a:cs typeface="Arial" pitchFamily="34" charset="0"/>
                        </a:rPr>
                        <a:t>331 (T53)</a:t>
                      </a:r>
                    </a:p>
                  </a:txBody>
                  <a:tcPr/>
                </a:tc>
                <a:extLst>
                  <a:ext uri="{0D108BD9-81ED-4DB2-BD59-A6C34878D82A}">
                    <a16:rowId xmlns:a16="http://schemas.microsoft.com/office/drawing/2014/main" val="10003"/>
                  </a:ext>
                </a:extLst>
              </a:tr>
              <a:tr h="479952">
                <a:tc>
                  <a:txBody>
                    <a:bodyPr/>
                    <a:lstStyle/>
                    <a:p>
                      <a:r>
                        <a:rPr lang="fr-CA" sz="2000" dirty="0">
                          <a:latin typeface="Univers Condensed Light" panose="020B0306020202040204"/>
                          <a:cs typeface="Arial" pitchFamily="34" charset="0"/>
                        </a:rPr>
                        <a:t>Allongement T6 (% 13 mm)</a:t>
                      </a:r>
                    </a:p>
                  </a:txBody>
                  <a:tcPr/>
                </a:tc>
                <a:tc>
                  <a:txBody>
                    <a:bodyPr/>
                    <a:lstStyle/>
                    <a:p>
                      <a:r>
                        <a:rPr lang="fr-CA" sz="2000" dirty="0">
                          <a:latin typeface="Univers Condensed Light" panose="020B0306020202040204"/>
                          <a:cs typeface="Arial" pitchFamily="34" charset="0"/>
                        </a:rPr>
                        <a:t>12</a:t>
                      </a:r>
                    </a:p>
                  </a:txBody>
                  <a:tcPr/>
                </a:tc>
                <a:tc>
                  <a:txBody>
                    <a:bodyPr/>
                    <a:lstStyle/>
                    <a:p>
                      <a:r>
                        <a:rPr lang="fr-CA" sz="2000" dirty="0">
                          <a:latin typeface="Univers Condensed Light" panose="020B0306020202040204"/>
                          <a:cs typeface="Arial" pitchFamily="34" charset="0"/>
                        </a:rPr>
                        <a:t>12</a:t>
                      </a:r>
                    </a:p>
                  </a:txBody>
                  <a:tcPr/>
                </a:tc>
                <a:tc>
                  <a:txBody>
                    <a:bodyPr/>
                    <a:lstStyle/>
                    <a:p>
                      <a:r>
                        <a:rPr lang="fr-CA" sz="2000" dirty="0">
                          <a:latin typeface="Univers Condensed Light" panose="020B0306020202040204"/>
                          <a:cs typeface="Arial" pitchFamily="34" charset="0"/>
                        </a:rPr>
                        <a:t>9</a:t>
                      </a:r>
                    </a:p>
                  </a:txBody>
                  <a:tcPr/>
                </a:tc>
                <a:tc>
                  <a:txBody>
                    <a:bodyPr/>
                    <a:lstStyle/>
                    <a:p>
                      <a:r>
                        <a:rPr lang="fr-CA" sz="2000" dirty="0">
                          <a:latin typeface="Univers Condensed Light" panose="020B0306020202040204"/>
                          <a:cs typeface="Arial" pitchFamily="34" charset="0"/>
                        </a:rPr>
                        <a:t>10</a:t>
                      </a:r>
                    </a:p>
                  </a:txBody>
                  <a:tcPr/>
                </a:tc>
                <a:extLst>
                  <a:ext uri="{0D108BD9-81ED-4DB2-BD59-A6C34878D82A}">
                    <a16:rowId xmlns:a16="http://schemas.microsoft.com/office/drawing/2014/main" val="10004"/>
                  </a:ext>
                </a:extLst>
              </a:tr>
              <a:tr h="479952">
                <a:tc>
                  <a:txBody>
                    <a:bodyPr/>
                    <a:lstStyle/>
                    <a:p>
                      <a:r>
                        <a:rPr lang="fr-CA" sz="2000" dirty="0">
                          <a:latin typeface="Univers Condensed Light" panose="020B0306020202040204"/>
                          <a:cs typeface="Arial" pitchFamily="34" charset="0"/>
                        </a:rPr>
                        <a:t>Forme</a:t>
                      </a:r>
                    </a:p>
                  </a:txBody>
                  <a:tcPr/>
                </a:tc>
                <a:tc>
                  <a:txBody>
                    <a:bodyPr/>
                    <a:lstStyle/>
                    <a:p>
                      <a:r>
                        <a:rPr lang="fr-CA" sz="2000" dirty="0">
                          <a:latin typeface="Univers Condensed Light" panose="020B0306020202040204"/>
                          <a:cs typeface="Arial" pitchFamily="34" charset="0"/>
                        </a:rPr>
                        <a:t>Complexe</a:t>
                      </a:r>
                    </a:p>
                  </a:txBody>
                  <a:tcPr/>
                </a:tc>
                <a:tc>
                  <a:txBody>
                    <a:bodyPr/>
                    <a:lstStyle/>
                    <a:p>
                      <a:r>
                        <a:rPr lang="fr-CA" sz="2000" dirty="0">
                          <a:latin typeface="Univers Condensed Light" panose="020B0306020202040204"/>
                          <a:cs typeface="Arial" pitchFamily="34" charset="0"/>
                        </a:rPr>
                        <a:t>Simple</a:t>
                      </a:r>
                    </a:p>
                  </a:txBody>
                  <a:tcPr/>
                </a:tc>
                <a:tc>
                  <a:txBody>
                    <a:bodyPr/>
                    <a:lstStyle/>
                    <a:p>
                      <a:r>
                        <a:rPr lang="fr-CA" sz="2000" dirty="0">
                          <a:latin typeface="Univers Condensed Light" panose="020B0306020202040204"/>
                          <a:cs typeface="Arial" pitchFamily="34" charset="0"/>
                        </a:rPr>
                        <a:t>Compromis</a:t>
                      </a:r>
                    </a:p>
                  </a:txBody>
                  <a:tcPr/>
                </a:tc>
                <a:tc>
                  <a:txBody>
                    <a:bodyPr/>
                    <a:lstStyle/>
                    <a:p>
                      <a:r>
                        <a:rPr lang="fr-CA" sz="2000" dirty="0">
                          <a:latin typeface="Univers Condensed Light" panose="020B0306020202040204"/>
                          <a:cs typeface="Arial" pitchFamily="34" charset="0"/>
                        </a:rPr>
                        <a:t>Simple</a:t>
                      </a:r>
                    </a:p>
                  </a:txBody>
                  <a:tcPr/>
                </a:tc>
                <a:extLst>
                  <a:ext uri="{0D108BD9-81ED-4DB2-BD59-A6C34878D82A}">
                    <a16:rowId xmlns:a16="http://schemas.microsoft.com/office/drawing/2014/main" val="10005"/>
                  </a:ext>
                </a:extLst>
              </a:tr>
              <a:tr h="479952">
                <a:tc>
                  <a:txBody>
                    <a:bodyPr/>
                    <a:lstStyle/>
                    <a:p>
                      <a:r>
                        <a:rPr lang="fr-CA" sz="2000" dirty="0">
                          <a:latin typeface="Univers Condensed Light" panose="020B0306020202040204"/>
                          <a:cs typeface="Arial" pitchFamily="34" charset="0"/>
                        </a:rPr>
                        <a:t>Résistance</a:t>
                      </a:r>
                    </a:p>
                  </a:txBody>
                  <a:tcPr/>
                </a:tc>
                <a:tc>
                  <a:txBody>
                    <a:bodyPr/>
                    <a:lstStyle/>
                    <a:p>
                      <a:r>
                        <a:rPr lang="fr-CA" sz="2000" dirty="0">
                          <a:latin typeface="Univers Condensed Light" panose="020B0306020202040204"/>
                          <a:cs typeface="Arial" pitchFamily="34" charset="0"/>
                        </a:rPr>
                        <a:t>Moyenne</a:t>
                      </a:r>
                    </a:p>
                  </a:txBody>
                  <a:tcPr/>
                </a:tc>
                <a:tc>
                  <a:txBody>
                    <a:bodyPr/>
                    <a:lstStyle/>
                    <a:p>
                      <a:r>
                        <a:rPr lang="fr-CA" sz="2000" dirty="0">
                          <a:latin typeface="Univers Condensed Light" panose="020B0306020202040204"/>
                          <a:cs typeface="Arial" pitchFamily="34" charset="0"/>
                        </a:rPr>
                        <a:t>Élevée</a:t>
                      </a:r>
                    </a:p>
                  </a:txBody>
                  <a:tcPr/>
                </a:tc>
                <a:tc>
                  <a:txBody>
                    <a:bodyPr/>
                    <a:lstStyle/>
                    <a:p>
                      <a:r>
                        <a:rPr lang="fr-CA" sz="2000" dirty="0">
                          <a:latin typeface="Univers Condensed Light" panose="020B0306020202040204"/>
                          <a:cs typeface="Arial" pitchFamily="34" charset="0"/>
                        </a:rPr>
                        <a:t>Compromis</a:t>
                      </a:r>
                    </a:p>
                  </a:txBody>
                  <a:tcPr/>
                </a:tc>
                <a:tc>
                  <a:txBody>
                    <a:bodyPr/>
                    <a:lstStyle/>
                    <a:p>
                      <a:r>
                        <a:rPr lang="fr-CA" sz="2000" dirty="0">
                          <a:latin typeface="Univers Condensed Light" panose="020B0306020202040204"/>
                          <a:cs typeface="Arial" pitchFamily="34" charset="0"/>
                        </a:rPr>
                        <a:t>Élevée</a:t>
                      </a:r>
                    </a:p>
                  </a:txBody>
                  <a:tcPr/>
                </a:tc>
                <a:extLst>
                  <a:ext uri="{0D108BD9-81ED-4DB2-BD59-A6C34878D82A}">
                    <a16:rowId xmlns:a16="http://schemas.microsoft.com/office/drawing/2014/main" val="10006"/>
                  </a:ext>
                </a:extLst>
              </a:tr>
              <a:tr h="1222891">
                <a:tc>
                  <a:txBody>
                    <a:bodyPr/>
                    <a:lstStyle/>
                    <a:p>
                      <a:r>
                        <a:rPr lang="fr-CA" sz="2000" dirty="0">
                          <a:latin typeface="Univers Condensed Light" panose="020B0306020202040204"/>
                          <a:cs typeface="Arial" pitchFamily="34" charset="0"/>
                        </a:rPr>
                        <a:t>Pièce type</a:t>
                      </a:r>
                    </a:p>
                  </a:txBody>
                  <a:tcPr/>
                </a:tc>
                <a:tc>
                  <a:txBody>
                    <a:bodyPr/>
                    <a:lstStyle/>
                    <a:p>
                      <a:r>
                        <a:rPr lang="fr-CA" sz="2000" dirty="0">
                          <a:latin typeface="Univers Condensed Light" panose="020B0306020202040204"/>
                          <a:cs typeface="Arial" pitchFamily="34" charset="0"/>
                        </a:rPr>
                        <a:t>Conduits complexes</a:t>
                      </a:r>
                      <a:r>
                        <a:rPr lang="fr-CA" sz="2000" baseline="0" dirty="0">
                          <a:latin typeface="Univers Condensed Light" panose="020B0306020202040204"/>
                          <a:cs typeface="Arial" pitchFamily="34" charset="0"/>
                        </a:rPr>
                        <a:t> architecture</a:t>
                      </a:r>
                      <a:endParaRPr lang="fr-CA" sz="2000" dirty="0">
                        <a:latin typeface="Univers Condensed Light" panose="020B0306020202040204"/>
                        <a:cs typeface="Arial" pitchFamily="34" charset="0"/>
                      </a:endParaRPr>
                    </a:p>
                  </a:txBody>
                  <a:tcPr/>
                </a:tc>
                <a:tc>
                  <a:txBody>
                    <a:bodyPr/>
                    <a:lstStyle/>
                    <a:p>
                      <a:r>
                        <a:rPr lang="fr-CA" sz="2000" dirty="0">
                          <a:latin typeface="Univers Condensed Light" panose="020B0306020202040204"/>
                          <a:cs typeface="Arial" pitchFamily="34" charset="0"/>
                        </a:rPr>
                        <a:t>Luminaires de rue</a:t>
                      </a:r>
                    </a:p>
                  </a:txBody>
                  <a:tcPr/>
                </a:tc>
                <a:tc>
                  <a:txBody>
                    <a:bodyPr/>
                    <a:lstStyle/>
                    <a:p>
                      <a:r>
                        <a:rPr lang="fr-CA" sz="2000" dirty="0">
                          <a:latin typeface="Univers Condensed Light" panose="020B0306020202040204"/>
                          <a:cs typeface="Arial" pitchFamily="34" charset="0"/>
                        </a:rPr>
                        <a:t>Support de siège</a:t>
                      </a:r>
                    </a:p>
                  </a:txBody>
                  <a:tcPr/>
                </a:tc>
                <a:tc>
                  <a:txBody>
                    <a:bodyPr/>
                    <a:lstStyle/>
                    <a:p>
                      <a:r>
                        <a:rPr lang="fr-CA" sz="2000" dirty="0">
                          <a:latin typeface="Univers Condensed Light" panose="020B0306020202040204"/>
                          <a:cs typeface="Arial" pitchFamily="34" charset="0"/>
                        </a:rPr>
                        <a:t>Cadre de vélo / *alliage</a:t>
                      </a:r>
                      <a:r>
                        <a:rPr lang="fr-CA" sz="2000" baseline="0" dirty="0">
                          <a:latin typeface="Univers Condensed Light" panose="020B0306020202040204"/>
                          <a:cs typeface="Arial" pitchFamily="34" charset="0"/>
                        </a:rPr>
                        <a:t> à peindre</a:t>
                      </a:r>
                      <a:endParaRPr lang="fr-CA" sz="2000" dirty="0">
                        <a:latin typeface="Univers Condensed Light" panose="020B0306020202040204"/>
                        <a:cs typeface="Arial" pitchFamily="34" charset="0"/>
                      </a:endParaRPr>
                    </a:p>
                  </a:txBody>
                  <a:tcPr/>
                </a:tc>
                <a:extLst>
                  <a:ext uri="{0D108BD9-81ED-4DB2-BD59-A6C34878D82A}">
                    <a16:rowId xmlns:a16="http://schemas.microsoft.com/office/drawing/2014/main" val="10007"/>
                  </a:ext>
                </a:extLst>
              </a:tr>
            </a:tbl>
          </a:graphicData>
        </a:graphic>
      </p:graphicFrame>
      <p:sp>
        <p:nvSpPr>
          <p:cNvPr id="5" name="Espace réservé du pied de page 2"/>
          <p:cNvSpPr>
            <a:spLocks noGrp="1"/>
          </p:cNvSpPr>
          <p:nvPr>
            <p:ph type="ftr" sz="quarter" idx="11"/>
            <p:custDataLst>
              <p:tags r:id="rId4"/>
            </p:custDataLst>
          </p:nvPr>
        </p:nvSpPr>
        <p:spPr>
          <a:xfrm>
            <a:off x="4038600" y="6356350"/>
            <a:ext cx="4114800" cy="365125"/>
          </a:xfrm>
        </p:spPr>
        <p:txBody>
          <a:bodyPr/>
          <a:lstStyle/>
          <a:p>
            <a:r>
              <a:rPr lang="fr-FR" dirty="0"/>
              <a:t>ALU-COMPÉTENCES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u numéro de diapositive 1"/>
          <p:cNvSpPr>
            <a:spLocks noGrp="1"/>
          </p:cNvSpPr>
          <p:nvPr>
            <p:ph type="sldNum" sz="quarter" idx="12"/>
            <p:custDataLst>
              <p:tags r:id="rId1"/>
            </p:custDataLst>
          </p:nvPr>
        </p:nvSpPr>
        <p:spPr/>
        <p:txBody>
          <a:bodyPr/>
          <a:lstStyle/>
          <a:p>
            <a:fld id="{1940D677-C5FA-4C96-B66B-35603B489240}" type="slidenum">
              <a:rPr lang="fr-CA" smtClean="0"/>
              <a:pPr/>
              <a:t>54</a:t>
            </a:fld>
            <a:endParaRPr lang="fr-CA"/>
          </a:p>
        </p:txBody>
      </p:sp>
      <p:sp>
        <p:nvSpPr>
          <p:cNvPr id="6" name="Espace réservé du contenu 5"/>
          <p:cNvSpPr>
            <a:spLocks noGrp="1"/>
          </p:cNvSpPr>
          <p:nvPr>
            <p:ph sz="half" idx="1"/>
            <p:custDataLst>
              <p:tags r:id="rId2"/>
            </p:custDataLst>
          </p:nvPr>
        </p:nvSpPr>
        <p:spPr>
          <a:xfrm>
            <a:off x="839788" y="1280160"/>
            <a:ext cx="10513982" cy="4771505"/>
          </a:xfrm>
        </p:spPr>
        <p:txBody>
          <a:bodyPr>
            <a:normAutofit fontScale="92500" lnSpcReduction="10000"/>
          </a:bodyPr>
          <a:lstStyle/>
          <a:p>
            <a:pPr marL="0" indent="0">
              <a:buNone/>
            </a:pPr>
            <a:r>
              <a:rPr lang="fr-CA" sz="2600" dirty="0"/>
              <a:t>Série 7000 (Al-Zn-Mg et Al-Zn-Mg-Cu), Zn varie de 4 à 8 % et Mg de 1 à 3 % </a:t>
            </a:r>
          </a:p>
          <a:p>
            <a:pPr marL="0" indent="0">
              <a:buNone/>
            </a:pPr>
            <a:r>
              <a:rPr lang="fr-CA" sz="2400" b="0" dirty="0">
                <a:solidFill>
                  <a:schemeClr val="tx1"/>
                </a:solidFill>
              </a:rPr>
              <a:t>De tous les alliages d’aluminium, ceux de la série 7000 présentent, après traitements thermiques, les meilleures propriétés mécaniques.</a:t>
            </a:r>
          </a:p>
          <a:p>
            <a:pPr lvl="1"/>
            <a:r>
              <a:rPr lang="fr-CA" sz="2400" b="0" dirty="0">
                <a:solidFill>
                  <a:schemeClr val="tx1"/>
                </a:solidFill>
              </a:rPr>
              <a:t>Résistance mécanique </a:t>
            </a:r>
            <a:r>
              <a:rPr lang="fr-CA" sz="2400" b="0" dirty="0" err="1">
                <a:solidFill>
                  <a:schemeClr val="tx1"/>
                </a:solidFill>
              </a:rPr>
              <a:t>Rm</a:t>
            </a:r>
            <a:r>
              <a:rPr lang="fr-CA" sz="2400" b="0" dirty="0">
                <a:solidFill>
                  <a:schemeClr val="tx1"/>
                </a:solidFill>
              </a:rPr>
              <a:t> 220 à 610 </a:t>
            </a:r>
            <a:r>
              <a:rPr lang="fr-CA" sz="2400" b="0" dirty="0" err="1">
                <a:solidFill>
                  <a:schemeClr val="tx1"/>
                </a:solidFill>
              </a:rPr>
              <a:t>MPa</a:t>
            </a:r>
            <a:r>
              <a:rPr lang="fr-CA" sz="2400" b="0" dirty="0">
                <a:solidFill>
                  <a:schemeClr val="tx1"/>
                </a:solidFill>
              </a:rPr>
              <a:t>.</a:t>
            </a:r>
          </a:p>
          <a:p>
            <a:pPr lvl="1"/>
            <a:r>
              <a:rPr lang="fr-FR" sz="2400" b="0" dirty="0">
                <a:solidFill>
                  <a:schemeClr val="tx1"/>
                </a:solidFill>
              </a:rPr>
              <a:t>Soudabilité moyenne, plus sensible à la crique.</a:t>
            </a:r>
          </a:p>
          <a:p>
            <a:r>
              <a:rPr lang="fr-FR" sz="2400" dirty="0"/>
              <a:t>Faible résistance à chaud (120 °C) </a:t>
            </a:r>
          </a:p>
          <a:p>
            <a:r>
              <a:rPr lang="fr-FR" sz="2400" dirty="0"/>
              <a:t>Utilisation :</a:t>
            </a:r>
          </a:p>
          <a:p>
            <a:pPr lvl="1"/>
            <a:r>
              <a:rPr lang="fr-FR" sz="2400" b="0" dirty="0">
                <a:solidFill>
                  <a:schemeClr val="tx1"/>
                </a:solidFill>
              </a:rPr>
              <a:t>7005 conteneurs cargo, cadre de vélo alu haut de gamme</a:t>
            </a:r>
          </a:p>
          <a:p>
            <a:pPr lvl="1"/>
            <a:r>
              <a:rPr lang="fr-FR" sz="2400" b="0" dirty="0">
                <a:solidFill>
                  <a:schemeClr val="tx1"/>
                </a:solidFill>
              </a:rPr>
              <a:t>7075 structures d’avion-plaques ou forgeages</a:t>
            </a:r>
          </a:p>
          <a:p>
            <a:pPr lvl="1"/>
            <a:r>
              <a:rPr lang="fr-FR" sz="2400" b="0" dirty="0">
                <a:solidFill>
                  <a:schemeClr val="tx1"/>
                </a:solidFill>
              </a:rPr>
              <a:t>7072 ailettes de radiateur.</a:t>
            </a:r>
          </a:p>
          <a:p>
            <a:pPr lvl="1"/>
            <a:endParaRPr lang="fr-FR" sz="2400" b="0" dirty="0">
              <a:solidFill>
                <a:schemeClr val="tx1"/>
              </a:solidFill>
            </a:endParaRPr>
          </a:p>
          <a:p>
            <a:r>
              <a:rPr lang="fr-FR" sz="2400" dirty="0"/>
              <a:t>Marchés principaux : aéronautique, pare-chocs automobiles et articles de sports haut de gamme.</a:t>
            </a:r>
          </a:p>
          <a:p>
            <a:r>
              <a:rPr lang="fr-FR" sz="2400" dirty="0"/>
              <a:t>Moins résistants à la corrosion, ils doivent être peints.</a:t>
            </a:r>
          </a:p>
          <a:p>
            <a:endParaRPr lang="fr-CA" dirty="0"/>
          </a:p>
          <a:p>
            <a:endParaRPr lang="fr-CA" dirty="0"/>
          </a:p>
        </p:txBody>
      </p:sp>
      <p:sp>
        <p:nvSpPr>
          <p:cNvPr id="8" name="Titre 7"/>
          <p:cNvSpPr>
            <a:spLocks noGrp="1"/>
          </p:cNvSpPr>
          <p:nvPr>
            <p:ph type="title"/>
            <p:custDataLst>
              <p:tags r:id="rId3"/>
            </p:custDataLst>
          </p:nvPr>
        </p:nvSpPr>
        <p:spPr/>
        <p:txBody>
          <a:bodyPr/>
          <a:lstStyle/>
          <a:p>
            <a:r>
              <a:rPr lang="fr-CA" sz="3600" b="0" dirty="0">
                <a:solidFill>
                  <a:schemeClr val="tx2"/>
                </a:solidFill>
              </a:rPr>
              <a:t>Aluminium série 7000 (à durcissement structural)</a:t>
            </a:r>
          </a:p>
        </p:txBody>
      </p:sp>
      <p:pic>
        <p:nvPicPr>
          <p:cNvPr id="3074" name="Picture 2" descr="No photo description available.">
            <a:extLst>
              <a:ext uri="{FF2B5EF4-FFF2-40B4-BE49-F238E27FC236}">
                <a16:creationId xmlns:a16="http://schemas.microsoft.com/office/drawing/2014/main" id="{73F4C28D-BFA4-42E8-AC47-0DB892ED4701}"/>
              </a:ext>
            </a:extLst>
          </p:cNvPr>
          <p:cNvPicPr>
            <a:picLocks noChangeAspect="1" noChangeArrowheads="1"/>
          </p:cNvPicPr>
          <p:nvPr>
            <p:custDataLst>
              <p:tags r:id="rId4"/>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7577355" y="2080922"/>
            <a:ext cx="3922419" cy="2941814"/>
          </a:xfrm>
          <a:prstGeom prst="rect">
            <a:avLst/>
          </a:prstGeom>
          <a:solidFill>
            <a:schemeClr val="accent1">
              <a:lumMod val="20000"/>
              <a:lumOff val="80000"/>
            </a:schemeClr>
          </a:solidFill>
          <a:ln>
            <a:solidFill>
              <a:schemeClr val="accent1">
                <a:lumMod val="75000"/>
              </a:schemeClr>
            </a:solidFill>
          </a:ln>
        </p:spPr>
      </p:pic>
      <p:sp>
        <p:nvSpPr>
          <p:cNvPr id="7" name="ZoneTexte 6">
            <a:extLst>
              <a:ext uri="{FF2B5EF4-FFF2-40B4-BE49-F238E27FC236}">
                <a16:creationId xmlns:a16="http://schemas.microsoft.com/office/drawing/2014/main" id="{1EF32A31-DF76-403F-8583-950D936E0A78}"/>
              </a:ext>
            </a:extLst>
          </p:cNvPr>
          <p:cNvSpPr txBox="1"/>
          <p:nvPr>
            <p:custDataLst>
              <p:tags r:id="rId5"/>
            </p:custDataLst>
          </p:nvPr>
        </p:nvSpPr>
        <p:spPr>
          <a:xfrm rot="5400000">
            <a:off x="11159311" y="4380935"/>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9" name="Espace réservé du pied de page 2"/>
          <p:cNvSpPr>
            <a:spLocks noGrp="1"/>
          </p:cNvSpPr>
          <p:nvPr>
            <p:ph type="ftr" sz="quarter" idx="11"/>
            <p:custDataLst>
              <p:tags r:id="rId6"/>
            </p:custDataLst>
          </p:nvPr>
        </p:nvSpPr>
        <p:spPr>
          <a:xfrm>
            <a:off x="4038600" y="6356350"/>
            <a:ext cx="4114800" cy="365125"/>
          </a:xfrm>
        </p:spPr>
        <p:txBody>
          <a:bodyPr/>
          <a:lstStyle/>
          <a:p>
            <a:r>
              <a:rPr lang="fr-FR" dirty="0"/>
              <a:t>ALU-COMPÉTENCES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half" idx="1"/>
            <p:custDataLst>
              <p:tags r:id="rId1"/>
            </p:custDataLst>
          </p:nvPr>
        </p:nvSpPr>
        <p:spPr>
          <a:xfrm>
            <a:off x="600077" y="2194412"/>
            <a:ext cx="11484071" cy="2827964"/>
          </a:xfrm>
        </p:spPr>
        <p:txBody>
          <a:bodyPr/>
          <a:lstStyle/>
          <a:p>
            <a:pPr>
              <a:buNone/>
            </a:pPr>
            <a:r>
              <a:rPr lang="fr-CA" sz="2400" dirty="0"/>
              <a:t>       Série 8000 (Al + autres éléments)</a:t>
            </a:r>
          </a:p>
          <a:p>
            <a:pPr lvl="1"/>
            <a:r>
              <a:rPr lang="fr-CA" sz="2200" b="0" dirty="0">
                <a:solidFill>
                  <a:schemeClr val="tx1"/>
                </a:solidFill>
              </a:rPr>
              <a:t>Ces alliages ne sont pas couverts par les autres séries. Les alliages de la série 8000 se durcissent par traitements thermiques et ont une bonne résistance mécanique. </a:t>
            </a:r>
          </a:p>
          <a:p>
            <a:pPr lvl="1"/>
            <a:r>
              <a:rPr lang="fr-CA" sz="2200" b="0" dirty="0">
                <a:solidFill>
                  <a:schemeClr val="tx1"/>
                </a:solidFill>
              </a:rPr>
              <a:t>La gamme de résistance mécanique 117-241 MPa est similaire aux séries 3000, 5000 et 6000.</a:t>
            </a:r>
          </a:p>
          <a:p>
            <a:pPr lvl="1"/>
            <a:r>
              <a:rPr lang="fr-CA" sz="2200" b="0" dirty="0">
                <a:solidFill>
                  <a:schemeClr val="tx1"/>
                </a:solidFill>
              </a:rPr>
              <a:t>Par exemple :</a:t>
            </a:r>
          </a:p>
          <a:p>
            <a:pPr lvl="2"/>
            <a:r>
              <a:rPr lang="fr-CA" sz="2200" b="0" dirty="0"/>
              <a:t>L’alliage 8017, utilisé pour les conducteurs électriques, contient du fer, du nickel et lithium.</a:t>
            </a:r>
          </a:p>
          <a:p>
            <a:pPr lvl="2"/>
            <a:r>
              <a:rPr lang="fr-CA" sz="2200" b="0" dirty="0"/>
              <a:t>L’alliage 8090 au lithium pour alléger le poids en construction aérospatiale. </a:t>
            </a:r>
          </a:p>
          <a:p>
            <a:endParaRPr lang="fr-CA" sz="2200" dirty="0"/>
          </a:p>
          <a:p>
            <a:endParaRPr lang="fr-CA" dirty="0"/>
          </a:p>
        </p:txBody>
      </p:sp>
      <p:sp>
        <p:nvSpPr>
          <p:cNvPr id="7" name="Titre 6"/>
          <p:cNvSpPr>
            <a:spLocks noGrp="1"/>
          </p:cNvSpPr>
          <p:nvPr>
            <p:ph type="title"/>
            <p:custDataLst>
              <p:tags r:id="rId2"/>
            </p:custDataLst>
          </p:nvPr>
        </p:nvSpPr>
        <p:spPr>
          <a:xfrm>
            <a:off x="838200" y="513568"/>
            <a:ext cx="9821449" cy="544810"/>
          </a:xfrm>
        </p:spPr>
        <p:txBody>
          <a:bodyPr/>
          <a:lstStyle/>
          <a:p>
            <a:r>
              <a:rPr lang="fr-CA" sz="3600" b="0" dirty="0">
                <a:solidFill>
                  <a:schemeClr val="tx2"/>
                </a:solidFill>
              </a:rPr>
              <a:t>Aluminium série 8000</a:t>
            </a:r>
          </a:p>
        </p:txBody>
      </p:sp>
      <p:sp>
        <p:nvSpPr>
          <p:cNvPr id="5" name="Espace réservé du pied de page 2"/>
          <p:cNvSpPr>
            <a:spLocks noGrp="1"/>
          </p:cNvSpPr>
          <p:nvPr>
            <p:ph type="ftr" sz="quarter" idx="11"/>
            <p:custDataLst>
              <p:tags r:id="rId3"/>
            </p:custDataLst>
          </p:nvPr>
        </p:nvSpPr>
        <p:spPr>
          <a:xfrm>
            <a:off x="4038600" y="6356350"/>
            <a:ext cx="4114800" cy="365125"/>
          </a:xfrm>
        </p:spPr>
        <p:txBody>
          <a:bodyPr/>
          <a:lstStyle/>
          <a:p>
            <a:r>
              <a:rPr lang="fr-FR" dirty="0"/>
              <a:t>ALU-COMPÉTENCES</a:t>
            </a:r>
          </a:p>
        </p:txBody>
      </p:sp>
      <p:sp>
        <p:nvSpPr>
          <p:cNvPr id="6" name="Espace réservé du numéro de diapositive 4"/>
          <p:cNvSpPr txBox="1">
            <a:spLocks/>
          </p:cNvSpPr>
          <p:nvPr>
            <p:custDataLst>
              <p:tags r:id="rId4"/>
            </p:custDataLst>
          </p:nvPr>
        </p:nvSpPr>
        <p:spPr>
          <a:xfrm>
            <a:off x="8610599" y="6356350"/>
            <a:ext cx="2575135"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accent2"/>
                </a:solidFill>
                <a:latin typeface="Univers Condensed Light" panose="020B0306020202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63C5F-247B-BE4F-ACBC-7BDD67617F3E}" type="slidenum">
              <a:rPr lang="fr-FR" smtClean="0"/>
              <a:pPr/>
              <a:t>55</a:t>
            </a:fld>
            <a:endParaRPr lang="fr-F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u numéro de diapositive 1"/>
          <p:cNvSpPr>
            <a:spLocks noGrp="1"/>
          </p:cNvSpPr>
          <p:nvPr>
            <p:ph type="sldNum" sz="quarter" idx="12"/>
            <p:custDataLst>
              <p:tags r:id="rId1"/>
            </p:custDataLst>
          </p:nvPr>
        </p:nvSpPr>
        <p:spPr/>
        <p:txBody>
          <a:bodyPr/>
          <a:lstStyle/>
          <a:p>
            <a:fld id="{07755D03-E9B8-497E-BF39-7BFB45E89A1B}" type="slidenum">
              <a:rPr lang="fr-CA" smtClean="0"/>
              <a:pPr/>
              <a:t>56</a:t>
            </a:fld>
            <a:endParaRPr lang="fr-CA"/>
          </a:p>
        </p:txBody>
      </p:sp>
      <p:sp>
        <p:nvSpPr>
          <p:cNvPr id="9" name="Espace réservé du contenu 8"/>
          <p:cNvSpPr>
            <a:spLocks noGrp="1"/>
          </p:cNvSpPr>
          <p:nvPr>
            <p:ph sz="half" idx="1"/>
            <p:custDataLst>
              <p:tags r:id="rId2"/>
            </p:custDataLst>
          </p:nvPr>
        </p:nvSpPr>
        <p:spPr>
          <a:xfrm>
            <a:off x="520475" y="1581413"/>
            <a:ext cx="10513982" cy="4041258"/>
          </a:xfrm>
        </p:spPr>
        <p:txBody>
          <a:bodyPr/>
          <a:lstStyle/>
          <a:p>
            <a:pPr>
              <a:buNone/>
            </a:pPr>
            <a:r>
              <a:rPr lang="fr-CA" sz="2400" dirty="0"/>
              <a:t>      Série 4000 </a:t>
            </a:r>
            <a:r>
              <a:rPr lang="fr-FR" sz="2400" dirty="0"/>
              <a:t>Al – Si et Al - Si – Mg et Al - Si – Cu. peu utilisée comme élément de structure</a:t>
            </a:r>
          </a:p>
          <a:p>
            <a:pPr lvl="1"/>
            <a:r>
              <a:rPr lang="fr-FR" b="0" dirty="0">
                <a:solidFill>
                  <a:schemeClr val="tx1"/>
                </a:solidFill>
              </a:rPr>
              <a:t>La teneur en silicium varie de 5 à 12 %.</a:t>
            </a:r>
          </a:p>
          <a:p>
            <a:pPr lvl="1"/>
            <a:r>
              <a:rPr lang="fr-FR" b="0" dirty="0">
                <a:solidFill>
                  <a:schemeClr val="tx1"/>
                </a:solidFill>
              </a:rPr>
              <a:t>Facile à couler.</a:t>
            </a:r>
          </a:p>
          <a:p>
            <a:pPr lvl="1"/>
            <a:r>
              <a:rPr lang="fr-FR" b="0" dirty="0">
                <a:solidFill>
                  <a:schemeClr val="tx1"/>
                </a:solidFill>
              </a:rPr>
              <a:t>Résiste bien à la corrosion.</a:t>
            </a:r>
          </a:p>
          <a:p>
            <a:pPr lvl="1"/>
            <a:r>
              <a:rPr lang="fr-FR" b="0" dirty="0">
                <a:solidFill>
                  <a:schemeClr val="tx1"/>
                </a:solidFill>
              </a:rPr>
              <a:t>Bonne tenue à chaud et faible coefficient d’expansion thermique (fabrication de pistons – alliage 4032).</a:t>
            </a:r>
          </a:p>
          <a:p>
            <a:pPr lvl="1"/>
            <a:r>
              <a:rPr lang="fr-FR" dirty="0">
                <a:solidFill>
                  <a:schemeClr val="tx1"/>
                </a:solidFill>
              </a:rPr>
              <a:t>Utilisation :</a:t>
            </a:r>
          </a:p>
          <a:p>
            <a:pPr lvl="1"/>
            <a:r>
              <a:rPr lang="fr-FR" b="0" dirty="0">
                <a:solidFill>
                  <a:schemeClr val="tx1"/>
                </a:solidFill>
              </a:rPr>
              <a:t>	Électrodes et fils à souder pour le soudage  -  Fil à souder (4043).</a:t>
            </a:r>
          </a:p>
          <a:p>
            <a:endParaRPr lang="fr-CA" dirty="0"/>
          </a:p>
        </p:txBody>
      </p:sp>
      <p:sp>
        <p:nvSpPr>
          <p:cNvPr id="8" name="Titre 7"/>
          <p:cNvSpPr>
            <a:spLocks noGrp="1"/>
          </p:cNvSpPr>
          <p:nvPr>
            <p:ph type="title"/>
            <p:custDataLst>
              <p:tags r:id="rId3"/>
            </p:custDataLst>
          </p:nvPr>
        </p:nvSpPr>
        <p:spPr/>
        <p:txBody>
          <a:bodyPr/>
          <a:lstStyle/>
          <a:p>
            <a:r>
              <a:rPr lang="fr-CA" sz="3600" b="0" dirty="0">
                <a:solidFill>
                  <a:schemeClr val="tx2"/>
                </a:solidFill>
              </a:rPr>
              <a:t>Aluminium série 4000 (À durcissement structural)</a:t>
            </a:r>
          </a:p>
        </p:txBody>
      </p:sp>
      <p:sp>
        <p:nvSpPr>
          <p:cNvPr id="121862" name="Rectangle 7"/>
          <p:cNvSpPr>
            <a:spLocks noChangeArrowheads="1"/>
          </p:cNvSpPr>
          <p:nvPr>
            <p:custDataLst>
              <p:tags r:id="rId4"/>
            </p:custDataLst>
          </p:nvPr>
        </p:nvSpPr>
        <p:spPr bwMode="auto">
          <a:xfrm>
            <a:off x="2495551" y="1916114"/>
            <a:ext cx="184731" cy="404983"/>
          </a:xfrm>
          <a:prstGeom prst="rect">
            <a:avLst/>
          </a:prstGeom>
          <a:noFill/>
          <a:ln w="9525">
            <a:noFill/>
            <a:miter lim="800000"/>
            <a:headEnd/>
            <a:tailEnd/>
          </a:ln>
        </p:spPr>
        <p:txBody>
          <a:bodyPr wrap="none">
            <a:spAutoFit/>
          </a:bodyPr>
          <a:lstStyle/>
          <a:p>
            <a:pPr algn="l" eaLnBrk="0" hangingPunct="0">
              <a:lnSpc>
                <a:spcPct val="140000"/>
              </a:lnSpc>
              <a:spcBef>
                <a:spcPct val="20000"/>
              </a:spcBef>
              <a:buClr>
                <a:srgbClr val="6A9432"/>
              </a:buClr>
            </a:pPr>
            <a:endParaRPr lang="fr-FR" sz="1600" b="1"/>
          </a:p>
        </p:txBody>
      </p:sp>
      <p:sp>
        <p:nvSpPr>
          <p:cNvPr id="121863" name="Text Box 8"/>
          <p:cNvSpPr txBox="1">
            <a:spLocks noChangeArrowheads="1"/>
          </p:cNvSpPr>
          <p:nvPr>
            <p:custDataLst>
              <p:tags r:id="rId5"/>
            </p:custDataLst>
          </p:nvPr>
        </p:nvSpPr>
        <p:spPr bwMode="auto">
          <a:xfrm>
            <a:off x="6096000" y="2205039"/>
            <a:ext cx="184150" cy="427037"/>
          </a:xfrm>
          <a:prstGeom prst="rect">
            <a:avLst/>
          </a:prstGeom>
          <a:noFill/>
          <a:ln w="9525">
            <a:noFill/>
            <a:miter lim="800000"/>
            <a:headEnd/>
            <a:tailEnd/>
          </a:ln>
        </p:spPr>
        <p:txBody>
          <a:bodyPr wrap="none">
            <a:spAutoFit/>
          </a:bodyPr>
          <a:lstStyle/>
          <a:p>
            <a:pPr algn="l" eaLnBrk="0" hangingPunct="0">
              <a:spcBef>
                <a:spcPct val="0"/>
              </a:spcBef>
              <a:buClrTx/>
              <a:buFontTx/>
              <a:buNone/>
            </a:pPr>
            <a:endParaRPr lang="fr-CA" sz="2200" b="1"/>
          </a:p>
        </p:txBody>
      </p:sp>
      <p:sp>
        <p:nvSpPr>
          <p:cNvPr id="3" name="ZoneTexte 2">
            <a:extLst>
              <a:ext uri="{FF2B5EF4-FFF2-40B4-BE49-F238E27FC236}">
                <a16:creationId xmlns:a16="http://schemas.microsoft.com/office/drawing/2014/main" id="{99202897-D840-4EB7-9D33-98198DC9C913}"/>
              </a:ext>
            </a:extLst>
          </p:cNvPr>
          <p:cNvSpPr txBox="1"/>
          <p:nvPr>
            <p:custDataLst>
              <p:tags r:id="rId6"/>
            </p:custDataLst>
          </p:nvPr>
        </p:nvSpPr>
        <p:spPr>
          <a:xfrm>
            <a:off x="4427914" y="4656505"/>
            <a:ext cx="3811783" cy="1477328"/>
          </a:xfrm>
          <a:prstGeom prst="rect">
            <a:avLst/>
          </a:prstGeom>
          <a:solidFill>
            <a:schemeClr val="accent1">
              <a:lumMod val="20000"/>
              <a:lumOff val="80000"/>
            </a:schemeClr>
          </a:solidFill>
        </p:spPr>
        <p:txBody>
          <a:bodyPr wrap="square" rtlCol="0">
            <a:spAutoFit/>
          </a:bodyPr>
          <a:lstStyle/>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Radiateurs automobiles fabriqués de feuilles à braser d’alliage 3003 </a:t>
            </a:r>
            <a:r>
              <a:rPr kumimoji="0" lang="fr-FR" sz="2000" b="0" i="0" u="none" strike="noStrike" kern="1200" cap="none" spc="0" normalizeH="0" baseline="0" noProof="0" dirty="0" err="1">
                <a:ln>
                  <a:noFill/>
                </a:ln>
                <a:solidFill>
                  <a:srgbClr val="000000"/>
                </a:solidFill>
                <a:effectLst/>
                <a:uLnTx/>
                <a:uFillTx/>
                <a:latin typeface="Univers Condensed Light" panose="020B0306020202040204" pitchFamily="34" charset="0"/>
                <a:ea typeface="+mn-ea"/>
                <a:cs typeface="+mn-cs"/>
              </a:rPr>
              <a:t>co</a:t>
            </a:r>
            <a:r>
              <a:rPr kumimoji="0" lang="fr-FR" sz="20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-laminé avec du </a:t>
            </a:r>
            <a:r>
              <a:rPr lang="fr-FR" sz="2000" dirty="0">
                <a:solidFill>
                  <a:srgbClr val="000000"/>
                </a:solidFill>
                <a:latin typeface="Univers Condensed Light" panose="020B0306020202040204" pitchFamily="34" charset="0"/>
              </a:rPr>
              <a:t>4343</a:t>
            </a:r>
            <a:r>
              <a:rPr kumimoji="0" lang="fr-FR" sz="20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 Lors du brasage la tôle en 4343 devient pâteuse et fait la soudure. </a:t>
            </a:r>
          </a:p>
        </p:txBody>
      </p:sp>
      <p:pic>
        <p:nvPicPr>
          <p:cNvPr id="2050" name="Picture 2">
            <a:extLst>
              <a:ext uri="{FF2B5EF4-FFF2-40B4-BE49-F238E27FC236}">
                <a16:creationId xmlns:a16="http://schemas.microsoft.com/office/drawing/2014/main" id="{2366A8C8-3540-4E08-902A-FA057D919303}"/>
              </a:ext>
            </a:extLst>
          </p:cNvPr>
          <p:cNvPicPr>
            <a:picLocks noChangeAspect="1" noChangeArrowheads="1"/>
          </p:cNvPicPr>
          <p:nvPr>
            <p:custDataLst>
              <p:tags r:id="rId7"/>
            </p:custDataLst>
          </p:nvPr>
        </p:nvPicPr>
        <p:blipFill>
          <a:blip r:embed="rId11" cstate="email">
            <a:extLst>
              <a:ext uri="{28A0092B-C50C-407E-A947-70E740481C1C}">
                <a14:useLocalDpi xmlns:a14="http://schemas.microsoft.com/office/drawing/2010/main"/>
              </a:ext>
            </a:extLst>
          </a:blip>
          <a:srcRect/>
          <a:stretch>
            <a:fillRect/>
          </a:stretch>
        </p:blipFill>
        <p:spPr bwMode="auto">
          <a:xfrm>
            <a:off x="8239697" y="3429000"/>
            <a:ext cx="2580947" cy="2927350"/>
          </a:xfrm>
          <a:prstGeom prst="rect">
            <a:avLst/>
          </a:prstGeom>
          <a:solidFill>
            <a:schemeClr val="accent1">
              <a:lumMod val="20000"/>
              <a:lumOff val="80000"/>
            </a:schemeClr>
          </a:solidFill>
          <a:ln>
            <a:solidFill>
              <a:schemeClr val="accent1">
                <a:lumMod val="75000"/>
              </a:schemeClr>
            </a:solidFill>
          </a:ln>
        </p:spPr>
      </p:pic>
      <p:sp>
        <p:nvSpPr>
          <p:cNvPr id="10" name="ZoneTexte 9">
            <a:extLst>
              <a:ext uri="{FF2B5EF4-FFF2-40B4-BE49-F238E27FC236}">
                <a16:creationId xmlns:a16="http://schemas.microsoft.com/office/drawing/2014/main" id="{6B38B1A0-F0EC-45ED-849A-CABFBB302ADC}"/>
              </a:ext>
            </a:extLst>
          </p:cNvPr>
          <p:cNvSpPr txBox="1"/>
          <p:nvPr>
            <p:custDataLst>
              <p:tags r:id="rId8"/>
            </p:custDataLst>
          </p:nvPr>
        </p:nvSpPr>
        <p:spPr>
          <a:xfrm>
            <a:off x="9595089" y="6109624"/>
            <a:ext cx="1305165" cy="276999"/>
          </a:xfrm>
          <a:prstGeom prst="rect">
            <a:avLst/>
          </a:prstGeom>
          <a:noFill/>
        </p:spPr>
        <p:txBody>
          <a:bodyPr wrap="none" rtlCol="0">
            <a:spAutoFit/>
          </a:bodyPr>
          <a:lstStyle/>
          <a:p>
            <a:r>
              <a:rPr lang="en-CA" sz="1200" dirty="0">
                <a:latin typeface="Univers Condensed Light" panose="020B0306020202040204" pitchFamily="34" charset="0"/>
              </a:rPr>
              <a:t>Wiki </a:t>
            </a:r>
            <a:r>
              <a:rPr lang="en-CA" sz="1200" dirty="0" err="1">
                <a:latin typeface="Univers Condensed Light" panose="020B0306020202040204" pitchFamily="34" charset="0"/>
              </a:rPr>
              <a:t>domaine</a:t>
            </a:r>
            <a:r>
              <a:rPr lang="en-CA" sz="1200" dirty="0">
                <a:latin typeface="Univers Condensed Light" panose="020B0306020202040204" pitchFamily="34" charset="0"/>
              </a:rPr>
              <a:t> public</a:t>
            </a:r>
            <a:endParaRPr lang="fr-CA" sz="1200" dirty="0">
              <a:latin typeface="Univers Condensed Light" panose="020B0306020202040204" pitchFamily="34" charset="0"/>
            </a:endParaRPr>
          </a:p>
        </p:txBody>
      </p:sp>
      <p:sp>
        <p:nvSpPr>
          <p:cNvPr id="11" name="Espace réservé du pied de page 2"/>
          <p:cNvSpPr>
            <a:spLocks noGrp="1"/>
          </p:cNvSpPr>
          <p:nvPr>
            <p:ph type="ftr" sz="quarter" idx="11"/>
            <p:custDataLst>
              <p:tags r:id="rId9"/>
            </p:custDataLst>
          </p:nvPr>
        </p:nvSpPr>
        <p:spPr>
          <a:xfrm>
            <a:off x="4038600" y="6356350"/>
            <a:ext cx="4114800" cy="365125"/>
          </a:xfrm>
        </p:spPr>
        <p:txBody>
          <a:bodyPr/>
          <a:lstStyle/>
          <a:p>
            <a:r>
              <a:rPr lang="fr-FR" dirty="0"/>
              <a:t>ALU-COMPÉTENCES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Procédés de mise en forme mécanique</a:t>
            </a:r>
          </a:p>
        </p:txBody>
      </p:sp>
      <p:sp>
        <p:nvSpPr>
          <p:cNvPr id="4" name="Espace réservé du pied de page 3"/>
          <p:cNvSpPr>
            <a:spLocks noGrp="1"/>
          </p:cNvSpPr>
          <p:nvPr>
            <p:ph type="ftr" sz="quarter" idx="11"/>
            <p:custDataLst>
              <p:tags r:id="rId2"/>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3"/>
            </p:custDataLst>
          </p:nvPr>
        </p:nvSpPr>
        <p:spPr/>
        <p:txBody>
          <a:bodyPr/>
          <a:lstStyle/>
          <a:p>
            <a:fld id="{82B63C5F-247B-BE4F-ACBC-7BDD67617F3E}" type="slidenum">
              <a:rPr lang="fr-FR" smtClean="0"/>
              <a:t>57</a:t>
            </a:fld>
            <a:endParaRPr lang="fr-FR"/>
          </a:p>
        </p:txBody>
      </p:sp>
    </p:spTree>
    <p:extLst>
      <p:ext uri="{BB962C8B-B14F-4D97-AF65-F5344CB8AC3E}">
        <p14:creationId xmlns:p14="http://schemas.microsoft.com/office/powerpoint/2010/main" val="1765270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1" name="Rectangle 3"/>
          <p:cNvSpPr>
            <a:spLocks noGrp="1" noChangeArrowheads="1"/>
          </p:cNvSpPr>
          <p:nvPr>
            <p:ph sz="half" idx="1"/>
            <p:custDataLst>
              <p:tags r:id="rId1"/>
            </p:custDataLst>
          </p:nvPr>
        </p:nvSpPr>
        <p:spPr>
          <a:xfrm>
            <a:off x="839788" y="1877466"/>
            <a:ext cx="10513982" cy="4041258"/>
          </a:xfrm>
        </p:spPr>
        <p:txBody>
          <a:bodyPr>
            <a:normAutofit fontScale="92500" lnSpcReduction="10000"/>
          </a:bodyPr>
          <a:lstStyle/>
          <a:p>
            <a:r>
              <a:rPr lang="fr-CA" sz="2400" dirty="0"/>
              <a:t>1XXX-H1X pour les plaques minces et la feuille :</a:t>
            </a:r>
          </a:p>
          <a:p>
            <a:pPr lvl="1"/>
            <a:r>
              <a:rPr lang="fr-CA" dirty="0"/>
              <a:t> </a:t>
            </a:r>
            <a:r>
              <a:rPr lang="fr-CA" sz="2200" b="0" dirty="0">
                <a:solidFill>
                  <a:schemeClr val="tx1"/>
                </a:solidFill>
              </a:rPr>
              <a:t>ex. : boîtes pliées de télécommunication, emballages</a:t>
            </a:r>
            <a:r>
              <a:rPr lang="fr-CA" sz="2200" dirty="0"/>
              <a:t>.</a:t>
            </a:r>
          </a:p>
          <a:p>
            <a:r>
              <a:rPr lang="fr-CA" sz="2400" dirty="0"/>
              <a:t>3003 en bandes ou rouleaux en gros volume :</a:t>
            </a:r>
          </a:p>
          <a:p>
            <a:pPr lvl="1"/>
            <a:r>
              <a:rPr lang="fr-CA" dirty="0"/>
              <a:t> </a:t>
            </a:r>
            <a:r>
              <a:rPr lang="fr-CA" sz="2200" b="0" dirty="0">
                <a:solidFill>
                  <a:schemeClr val="tx1"/>
                </a:solidFill>
              </a:rPr>
              <a:t>(déclin de maison et gouttières et contenants alimentaires.</a:t>
            </a:r>
          </a:p>
          <a:p>
            <a:r>
              <a:rPr lang="fr-CA" sz="2400" dirty="0"/>
              <a:t>5052-H3X pour usage général en tôles ou plaques :</a:t>
            </a:r>
          </a:p>
          <a:p>
            <a:pPr lvl="1"/>
            <a:r>
              <a:rPr lang="fr-CA" sz="2200" b="0" dirty="0">
                <a:solidFill>
                  <a:schemeClr val="tx1"/>
                </a:solidFill>
              </a:rPr>
              <a:t>pour construction soudée dont la résistance des joints dépasse celle du 6061</a:t>
            </a:r>
            <a:r>
              <a:rPr lang="fr-CA" b="0" dirty="0">
                <a:solidFill>
                  <a:schemeClr val="tx1"/>
                </a:solidFill>
              </a:rPr>
              <a:t>.</a:t>
            </a:r>
          </a:p>
          <a:p>
            <a:r>
              <a:rPr lang="fr-CA" sz="2400" dirty="0"/>
              <a:t>50xx à haute résistance 5082, 5062, 5456 :</a:t>
            </a:r>
          </a:p>
          <a:p>
            <a:pPr lvl="1"/>
            <a:r>
              <a:rPr lang="fr-CA" sz="2200" b="0" dirty="0">
                <a:solidFill>
                  <a:schemeClr val="tx1"/>
                </a:solidFill>
              </a:rPr>
              <a:t>pour le transport routier, ferroviaire, maritime ou construction</a:t>
            </a:r>
          </a:p>
          <a:p>
            <a:r>
              <a:rPr lang="fr-CA" sz="2400" dirty="0"/>
              <a:t>6061-T6 traité thermiquement :</a:t>
            </a:r>
          </a:p>
          <a:p>
            <a:pPr lvl="1"/>
            <a:r>
              <a:rPr lang="fr-CA" sz="2200" b="0" dirty="0">
                <a:solidFill>
                  <a:schemeClr val="tx1"/>
                </a:solidFill>
              </a:rPr>
              <a:t>pour les tôles épaisses, se prête bien à des assemblages de structure avec des profilés de la même série.</a:t>
            </a:r>
          </a:p>
          <a:p>
            <a:r>
              <a:rPr lang="fr-CA" sz="2400" dirty="0"/>
              <a:t>6063-T6, et 6005 sous forme de profilés.</a:t>
            </a:r>
          </a:p>
          <a:p>
            <a:pPr lvl="1"/>
            <a:endParaRPr lang="fr-CA" dirty="0"/>
          </a:p>
          <a:p>
            <a:endParaRPr lang="fr-CA" dirty="0"/>
          </a:p>
          <a:p>
            <a:pPr lvl="1"/>
            <a:endParaRPr lang="fr-CA" dirty="0"/>
          </a:p>
          <a:p>
            <a:endParaRPr lang="fr-CA" dirty="0"/>
          </a:p>
        </p:txBody>
      </p:sp>
      <p:sp>
        <p:nvSpPr>
          <p:cNvPr id="703490" name="Rectangle 2"/>
          <p:cNvSpPr>
            <a:spLocks noGrp="1" noChangeArrowheads="1"/>
          </p:cNvSpPr>
          <p:nvPr>
            <p:ph type="title"/>
            <p:custDataLst>
              <p:tags r:id="rId2"/>
            </p:custDataLst>
          </p:nvPr>
        </p:nvSpPr>
        <p:spPr>
          <a:xfrm>
            <a:off x="838200" y="513568"/>
            <a:ext cx="10078329" cy="926926"/>
          </a:xfrm>
        </p:spPr>
        <p:txBody>
          <a:bodyPr>
            <a:normAutofit fontScale="90000"/>
          </a:bodyPr>
          <a:lstStyle/>
          <a:p>
            <a:r>
              <a:rPr lang="fr-CA" sz="3600" b="0" dirty="0"/>
              <a:t>Au </a:t>
            </a:r>
            <a:r>
              <a:rPr lang="fr-CA" dirty="0"/>
              <a:t>Q</a:t>
            </a:r>
            <a:r>
              <a:rPr lang="fr-CA" sz="3600" b="0" dirty="0"/>
              <a:t>uébec, la fabrication commerciale est dominée par ces alliages</a:t>
            </a:r>
          </a:p>
        </p:txBody>
      </p:sp>
      <p:sp>
        <p:nvSpPr>
          <p:cNvPr id="5" name="Espace réservé du pied de page 2"/>
          <p:cNvSpPr>
            <a:spLocks noGrp="1"/>
          </p:cNvSpPr>
          <p:nvPr>
            <p:ph type="ftr" sz="quarter" idx="11"/>
            <p:custDataLst>
              <p:tags r:id="rId3"/>
            </p:custDataLst>
          </p:nvPr>
        </p:nvSpPr>
        <p:spPr>
          <a:xfrm>
            <a:off x="4038600" y="6356350"/>
            <a:ext cx="4114800" cy="365125"/>
          </a:xfrm>
        </p:spPr>
        <p:txBody>
          <a:bodyPr/>
          <a:lstStyle/>
          <a:p>
            <a:r>
              <a:rPr lang="fr-FR" dirty="0"/>
              <a:t>ALU-COMPÉTENCES</a:t>
            </a:r>
          </a:p>
        </p:txBody>
      </p:sp>
      <p:sp>
        <p:nvSpPr>
          <p:cNvPr id="6" name="Espace réservé du numéro de diapositive 4"/>
          <p:cNvSpPr>
            <a:spLocks noGrp="1"/>
          </p:cNvSpPr>
          <p:nvPr>
            <p:ph type="sldNum" sz="quarter" idx="12"/>
            <p:custDataLst>
              <p:tags r:id="rId4"/>
            </p:custDataLst>
          </p:nvPr>
        </p:nvSpPr>
        <p:spPr>
          <a:xfrm>
            <a:off x="8610599" y="6356350"/>
            <a:ext cx="2575135" cy="365125"/>
          </a:xfrm>
        </p:spPr>
        <p:txBody>
          <a:bodyPr/>
          <a:lstStyle/>
          <a:p>
            <a:fld id="{82B63C5F-247B-BE4F-ACBC-7BDD67617F3E}" type="slidenum">
              <a:rPr lang="fr-FR" smtClean="0"/>
              <a:t>58</a:t>
            </a:fld>
            <a:endParaRPr lang="fr-F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1"/>
            </p:custDataLst>
          </p:nvPr>
        </p:nvSpPr>
        <p:spPr/>
        <p:txBody>
          <a:bodyPr/>
          <a:lstStyle/>
          <a:p>
            <a:fld id="{4153EF90-284E-46D7-8F4B-6A93B2A052B3}" type="slidenum">
              <a:rPr lang="fr-CA" smtClean="0"/>
              <a:pPr/>
              <a:t>59</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2"/>
            </p:custDataLst>
          </p:nvPr>
        </p:nvSpPr>
        <p:spPr>
          <a:xfrm>
            <a:off x="731406" y="1209238"/>
            <a:ext cx="6250428" cy="4963886"/>
          </a:xfrm>
        </p:spPr>
        <p:txBody>
          <a:bodyPr>
            <a:normAutofit/>
          </a:bodyPr>
          <a:lstStyle/>
          <a:p>
            <a:r>
              <a:rPr lang="fr-CA" sz="2200" dirty="0"/>
              <a:t>Passage d’une tôle entre 2 ou 4 rouleaux pour en réduire l’épaisseur.</a:t>
            </a:r>
          </a:p>
          <a:p>
            <a:r>
              <a:rPr lang="fr-CA" sz="2200" b="0" dirty="0">
                <a:solidFill>
                  <a:schemeClr val="tx1"/>
                </a:solidFill>
              </a:rPr>
              <a:t>	À chaud, réduction seule sans durcissement à 	cause de la recristallisation continue, utilisée pour 	dégrossir.</a:t>
            </a:r>
          </a:p>
          <a:p>
            <a:r>
              <a:rPr lang="fr-CA" sz="2200" dirty="0"/>
              <a:t>	À</a:t>
            </a:r>
            <a:r>
              <a:rPr lang="fr-CA" sz="2200" b="0" dirty="0">
                <a:solidFill>
                  <a:schemeClr val="tx1"/>
                </a:solidFill>
              </a:rPr>
              <a:t> froid, réduction accompagnée de l’effet 	d’écrouissage, un recuit est effectué avant la 	dernière passe de laminage.</a:t>
            </a:r>
          </a:p>
          <a:p>
            <a:r>
              <a:rPr lang="fr-CA" sz="2200" dirty="0"/>
              <a:t>La coulée continue d’un feuillard mince jusqu’à 6 mm a permis de réduire le nombre de passes de laminage à chaud.</a:t>
            </a:r>
          </a:p>
          <a:p>
            <a:r>
              <a:rPr lang="fr-CA" sz="2200" b="0" dirty="0">
                <a:solidFill>
                  <a:schemeClr val="tx1"/>
                </a:solidFill>
              </a:rPr>
              <a:t>Ce procédé est généralement fait par les producteurs primaires d’aluminium.</a:t>
            </a:r>
          </a:p>
          <a:p>
            <a:r>
              <a:rPr lang="fr-CA" sz="2200" dirty="0"/>
              <a:t>On peut aussi laminer dans des rouleaux avec rainures pour obtenir des formes diverses.</a:t>
            </a:r>
            <a:endParaRPr lang="fr-CA" sz="2200" b="0" dirty="0">
              <a:solidFill>
                <a:schemeClr val="tx1"/>
              </a:solidFill>
            </a:endParaRPr>
          </a:p>
          <a:p>
            <a:endParaRPr lang="fr-CA" sz="2200" dirty="0"/>
          </a:p>
          <a:p>
            <a:endParaRPr lang="fr-CA" sz="2200" dirty="0"/>
          </a:p>
          <a:p>
            <a:endParaRPr lang="fr-CA" sz="2200" dirty="0"/>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3"/>
            </p:custDataLst>
          </p:nvPr>
        </p:nvSpPr>
        <p:spPr>
          <a:xfrm>
            <a:off x="838200" y="364152"/>
            <a:ext cx="9684895" cy="612681"/>
          </a:xfrm>
        </p:spPr>
        <p:txBody>
          <a:bodyPr/>
          <a:lstStyle/>
          <a:p>
            <a:r>
              <a:rPr lang="fr-CA" sz="3600" b="0" dirty="0"/>
              <a:t>Laminage</a:t>
            </a:r>
          </a:p>
        </p:txBody>
      </p:sp>
      <p:pic>
        <p:nvPicPr>
          <p:cNvPr id="17" name="Image 16" descr="Une image contenant texte, intérieur, appareil, équipement&#10;&#10;Description générée automatiquement">
            <a:extLst>
              <a:ext uri="{FF2B5EF4-FFF2-40B4-BE49-F238E27FC236}">
                <a16:creationId xmlns:a16="http://schemas.microsoft.com/office/drawing/2014/main" id="{EE335D68-85E1-46C3-9009-137EF0639890}"/>
              </a:ext>
            </a:extLst>
          </p:cNvPr>
          <p:cNvPicPr>
            <a:picLocks noChangeAspect="1"/>
          </p:cNvPicPr>
          <p:nvPr>
            <p:custDataLst>
              <p:tags r:id="rId4"/>
            </p:custDataLst>
          </p:nvPr>
        </p:nvPicPr>
        <p:blipFill>
          <a:blip r:embed="rId9" cstate="email">
            <a:extLst>
              <a:ext uri="{28A0092B-C50C-407E-A947-70E740481C1C}">
                <a14:useLocalDpi xmlns:a14="http://schemas.microsoft.com/office/drawing/2010/main"/>
              </a:ext>
            </a:extLst>
          </a:blip>
          <a:stretch>
            <a:fillRect/>
          </a:stretch>
        </p:blipFill>
        <p:spPr>
          <a:xfrm rot="5400000">
            <a:off x="7236583" y="1924429"/>
            <a:ext cx="4194361" cy="3145771"/>
          </a:xfrm>
          <a:prstGeom prst="rect">
            <a:avLst/>
          </a:prstGeom>
          <a:ln>
            <a:solidFill>
              <a:schemeClr val="accent1">
                <a:lumMod val="75000"/>
              </a:schemeClr>
            </a:solidFill>
          </a:ln>
        </p:spPr>
      </p:pic>
      <p:sp>
        <p:nvSpPr>
          <p:cNvPr id="6" name="ZoneTexte 5">
            <a:extLst>
              <a:ext uri="{FF2B5EF4-FFF2-40B4-BE49-F238E27FC236}">
                <a16:creationId xmlns:a16="http://schemas.microsoft.com/office/drawing/2014/main" id="{2717992C-F147-4B65-AB88-F3B159B8C8FE}"/>
              </a:ext>
            </a:extLst>
          </p:cNvPr>
          <p:cNvSpPr txBox="1"/>
          <p:nvPr>
            <p:custDataLst>
              <p:tags r:id="rId5"/>
            </p:custDataLst>
          </p:nvPr>
        </p:nvSpPr>
        <p:spPr>
          <a:xfrm>
            <a:off x="9311460" y="5592158"/>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7" name="Espace réservé du pied de page 2"/>
          <p:cNvSpPr>
            <a:spLocks noGrp="1"/>
          </p:cNvSpPr>
          <p:nvPr>
            <p:ph type="ftr" sz="quarter" idx="11"/>
            <p:custDataLst>
              <p:tags r:id="rId6"/>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4123756002"/>
      </p:ext>
    </p:extLst>
  </p:cSld>
  <p:clrMapOvr>
    <a:masterClrMapping/>
  </p:clrMapOvr>
  <p:extLst>
    <p:ext uri="{6950BFC3-D8DA-4A85-94F7-54DA5524770B}">
      <p188:commentRel xmlns:p188="http://schemas.microsoft.com/office/powerpoint/2018/8/main" r:id="rId8"/>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FF0C0AB-6902-4607-8F7A-14A6D319D673}"/>
              </a:ext>
            </a:extLst>
          </p:cNvPr>
          <p:cNvSpPr>
            <a:spLocks noGrp="1"/>
          </p:cNvSpPr>
          <p:nvPr>
            <p:ph type="title"/>
            <p:custDataLst>
              <p:tags r:id="rId1"/>
            </p:custDataLst>
          </p:nvPr>
        </p:nvSpPr>
        <p:spPr>
          <a:xfrm>
            <a:off x="838200" y="413248"/>
            <a:ext cx="9821449" cy="523491"/>
          </a:xfrm>
        </p:spPr>
        <p:txBody>
          <a:bodyPr/>
          <a:lstStyle/>
          <a:p>
            <a:r>
              <a:rPr lang="fr-CA" dirty="0"/>
              <a:t>Concept de base, la liaison métallique</a:t>
            </a:r>
            <a:endParaRPr lang="fr-CA" sz="3600" b="0" dirty="0">
              <a:latin typeface="+mn-lt"/>
            </a:endParaRPr>
          </a:p>
        </p:txBody>
      </p:sp>
      <p:sp>
        <p:nvSpPr>
          <p:cNvPr id="4" name="Espace réservé du numéro de diapositive 3">
            <a:extLst>
              <a:ext uri="{FF2B5EF4-FFF2-40B4-BE49-F238E27FC236}">
                <a16:creationId xmlns:a16="http://schemas.microsoft.com/office/drawing/2014/main" id="{3AFCC6B7-55CA-422E-9066-B63C22D6F05D}"/>
              </a:ext>
            </a:extLst>
          </p:cNvPr>
          <p:cNvSpPr>
            <a:spLocks noGrp="1"/>
          </p:cNvSpPr>
          <p:nvPr>
            <p:ph type="sldNum" sz="quarter" idx="12"/>
            <p:custDataLst>
              <p:tags r:id="rId2"/>
            </p:custDataLst>
          </p:nvPr>
        </p:nvSpPr>
        <p:spPr/>
        <p:txBody>
          <a:bodyPr/>
          <a:lstStyle/>
          <a:p>
            <a:fld id="{4153EF90-284E-46D7-8F4B-6A93B2A052B3}" type="slidenum">
              <a:rPr lang="fr-CA" smtClean="0"/>
              <a:pPr/>
              <a:t>6</a:t>
            </a:fld>
            <a:endParaRPr lang="fr-CA" dirty="0"/>
          </a:p>
        </p:txBody>
      </p:sp>
      <p:sp>
        <p:nvSpPr>
          <p:cNvPr id="5" name="Rectangle 5">
            <a:extLst>
              <a:ext uri="{FF2B5EF4-FFF2-40B4-BE49-F238E27FC236}">
                <a16:creationId xmlns:a16="http://schemas.microsoft.com/office/drawing/2014/main" id="{6CA9DCE3-D93D-44C6-BA74-22FA0841F5ED}"/>
              </a:ext>
            </a:extLst>
          </p:cNvPr>
          <p:cNvSpPr>
            <a:spLocks noGrp="1" noChangeArrowheads="1"/>
          </p:cNvSpPr>
          <p:nvPr>
            <p:ph sz="half" idx="1"/>
            <p:custDataLst>
              <p:tags r:id="rId3"/>
            </p:custDataLst>
          </p:nvPr>
        </p:nvSpPr>
        <p:spPr bwMode="auto">
          <a:xfrm>
            <a:off x="408609" y="1131094"/>
            <a:ext cx="4691119" cy="4964112"/>
          </a:xfrm>
          <a:prstGeom prst="rect">
            <a:avLst/>
          </a:prstGeom>
          <a:solidFill>
            <a:srgbClr val="DDFDFF"/>
          </a:solidFill>
          <a:ln>
            <a:noFill/>
          </a:ln>
        </p:spPr>
        <p:txBody>
          <a:bodyPr>
            <a:normAutofit lnSpcReduction="10000"/>
          </a:bodyPr>
          <a:lstStyle>
            <a:lvl1pPr marL="342900" indent="-342900">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spcBef>
                <a:spcPct val="20000"/>
              </a:spcBef>
              <a:buSzPct val="101000"/>
            </a:pPr>
            <a:endParaRPr lang="fr-FR" altLang="fr-FR" sz="2400" dirty="0">
              <a:solidFill>
                <a:schemeClr val="tx1">
                  <a:lumMod val="65000"/>
                  <a:lumOff val="35000"/>
                </a:schemeClr>
              </a:solidFill>
              <a:latin typeface="Univers Condensed Light" panose="020B0306020202040204" pitchFamily="34" charset="0"/>
            </a:endParaRPr>
          </a:p>
          <a:p>
            <a:pPr>
              <a:spcBef>
                <a:spcPct val="20000"/>
              </a:spcBef>
              <a:buSzPct val="101000"/>
            </a:pPr>
            <a:r>
              <a:rPr lang="fr-FR" altLang="fr-FR" sz="2400" dirty="0">
                <a:solidFill>
                  <a:schemeClr val="tx1">
                    <a:lumMod val="65000"/>
                    <a:lumOff val="35000"/>
                  </a:schemeClr>
                </a:solidFill>
                <a:latin typeface="Univers Condensed Light" panose="020B0306020202040204" pitchFamily="34" charset="0"/>
              </a:rPr>
              <a:t>L’atome : l’unité constitutive de la matière</a:t>
            </a:r>
          </a:p>
          <a:p>
            <a:pPr lvl="1" eaLnBrk="1" hangingPunct="1">
              <a:spcBef>
                <a:spcPct val="20000"/>
              </a:spcBef>
              <a:buSzPct val="101000"/>
            </a:pPr>
            <a:r>
              <a:rPr lang="fr-FR" altLang="fr-FR" sz="2000" b="0" dirty="0">
                <a:solidFill>
                  <a:schemeClr val="tx1">
                    <a:lumMod val="65000"/>
                    <a:lumOff val="35000"/>
                  </a:schemeClr>
                </a:solidFill>
                <a:latin typeface="Univers Condensed Light" panose="020B0306020202040204" pitchFamily="34" charset="0"/>
              </a:rPr>
              <a:t>Protons   +</a:t>
            </a:r>
          </a:p>
          <a:p>
            <a:pPr lvl="1" eaLnBrk="1" hangingPunct="1">
              <a:spcBef>
                <a:spcPct val="20000"/>
              </a:spcBef>
              <a:buSzPct val="101000"/>
            </a:pPr>
            <a:r>
              <a:rPr lang="fr-FR" altLang="fr-FR" sz="2000" b="0" dirty="0">
                <a:solidFill>
                  <a:schemeClr val="tx1">
                    <a:lumMod val="65000"/>
                    <a:lumOff val="35000"/>
                  </a:schemeClr>
                </a:solidFill>
                <a:latin typeface="Univers Condensed Light" panose="020B0306020202040204" pitchFamily="34" charset="0"/>
              </a:rPr>
              <a:t>Neutrons</a:t>
            </a:r>
          </a:p>
          <a:p>
            <a:pPr lvl="1" eaLnBrk="1" hangingPunct="1">
              <a:spcBef>
                <a:spcPct val="20000"/>
              </a:spcBef>
              <a:buSzPct val="101000"/>
            </a:pPr>
            <a:r>
              <a:rPr lang="fr-FR" altLang="fr-FR" sz="2000" b="0" dirty="0">
                <a:solidFill>
                  <a:schemeClr val="tx1">
                    <a:lumMod val="65000"/>
                    <a:lumOff val="35000"/>
                  </a:schemeClr>
                </a:solidFill>
                <a:latin typeface="Univers Condensed Light" panose="020B0306020202040204" pitchFamily="34" charset="0"/>
              </a:rPr>
              <a:t>Électrons -</a:t>
            </a:r>
          </a:p>
          <a:p>
            <a:pPr marL="457200" lvl="1" indent="0" eaLnBrk="1" hangingPunct="1">
              <a:spcBef>
                <a:spcPct val="20000"/>
              </a:spcBef>
              <a:buSzPct val="101000"/>
              <a:buNone/>
            </a:pPr>
            <a:r>
              <a:rPr lang="fr-FR" altLang="fr-FR" sz="2000" b="0" dirty="0">
                <a:solidFill>
                  <a:schemeClr val="tx1">
                    <a:lumMod val="65000"/>
                    <a:lumOff val="35000"/>
                  </a:schemeClr>
                </a:solidFill>
                <a:latin typeface="Univers Condensed Light" panose="020B0306020202040204" pitchFamily="34" charset="0"/>
              </a:rPr>
              <a:t>qui gravitent sur des couches d’énergie (orbitales)</a:t>
            </a:r>
          </a:p>
          <a:p>
            <a:pPr marL="457200" lvl="1" indent="0" eaLnBrk="1" hangingPunct="1">
              <a:spcBef>
                <a:spcPct val="20000"/>
              </a:spcBef>
              <a:buSzPct val="101000"/>
              <a:buNone/>
            </a:pPr>
            <a:endParaRPr lang="fr-FR" altLang="fr-FR" sz="2000" b="0" dirty="0">
              <a:solidFill>
                <a:schemeClr val="tx1">
                  <a:lumMod val="65000"/>
                  <a:lumOff val="35000"/>
                </a:schemeClr>
              </a:solidFill>
              <a:latin typeface="Univers Condensed Light" panose="020B0306020202040204" pitchFamily="34" charset="0"/>
            </a:endParaRPr>
          </a:p>
          <a:p>
            <a:pPr marL="360000" lvl="1" indent="0" eaLnBrk="1" hangingPunct="1">
              <a:spcBef>
                <a:spcPts val="0"/>
              </a:spcBef>
              <a:buSzPct val="101000"/>
              <a:buNone/>
            </a:pPr>
            <a:r>
              <a:rPr lang="fr-FR" altLang="fr-FR" sz="2400" b="0" dirty="0">
                <a:solidFill>
                  <a:schemeClr val="tx1">
                    <a:lumMod val="65000"/>
                    <a:lumOff val="35000"/>
                  </a:schemeClr>
                </a:solidFill>
                <a:latin typeface="Univers Condensed Light" panose="020B0306020202040204" pitchFamily="34" charset="0"/>
              </a:rPr>
              <a:t>Dans le cas des métaux comme l’aluminium, les électrons sont libres de se déplacer d’un atome à l’autre, le lien à l’état solide est assuré par :</a:t>
            </a:r>
          </a:p>
          <a:p>
            <a:pPr marL="360000" lvl="1" indent="0" eaLnBrk="1" hangingPunct="1">
              <a:spcBef>
                <a:spcPts val="0"/>
              </a:spcBef>
              <a:buSzPct val="101000"/>
              <a:buNone/>
            </a:pPr>
            <a:r>
              <a:rPr lang="fr-FR" altLang="fr-FR" sz="2400" b="0" dirty="0">
                <a:solidFill>
                  <a:schemeClr val="tx1">
                    <a:lumMod val="65000"/>
                    <a:lumOff val="35000"/>
                  </a:schemeClr>
                </a:solidFill>
                <a:latin typeface="Univers Condensed Light" panose="020B0306020202040204" pitchFamily="34" charset="0"/>
              </a:rPr>
              <a:t>	la proximité des atomes (noyaux)</a:t>
            </a:r>
          </a:p>
          <a:p>
            <a:pPr marL="360000" lvl="1" indent="0" eaLnBrk="1" hangingPunct="1">
              <a:spcBef>
                <a:spcPts val="0"/>
              </a:spcBef>
              <a:buSzPct val="101000"/>
              <a:buNone/>
            </a:pPr>
            <a:r>
              <a:rPr lang="fr-FR" altLang="fr-FR" sz="2400" b="0" dirty="0">
                <a:solidFill>
                  <a:schemeClr val="tx1">
                    <a:lumMod val="65000"/>
                    <a:lumOff val="35000"/>
                  </a:schemeClr>
                </a:solidFill>
                <a:latin typeface="Univers Condensed Light" panose="020B0306020202040204" pitchFamily="34" charset="0"/>
              </a:rPr>
              <a:t>	le nuage d’électron libre </a:t>
            </a:r>
          </a:p>
          <a:p>
            <a:pPr lvl="1" eaLnBrk="1" hangingPunct="1">
              <a:spcBef>
                <a:spcPts val="0"/>
              </a:spcBef>
              <a:buSzPct val="101000"/>
            </a:pPr>
            <a:r>
              <a:rPr lang="fr-FR" altLang="fr-FR" sz="2400" b="0" dirty="0">
                <a:solidFill>
                  <a:schemeClr val="tx1">
                    <a:lumMod val="65000"/>
                    <a:lumOff val="35000"/>
                  </a:schemeClr>
                </a:solidFill>
                <a:latin typeface="+mn-lt"/>
              </a:rPr>
              <a:t>	</a:t>
            </a:r>
          </a:p>
          <a:p>
            <a:pPr lvl="1" eaLnBrk="1" hangingPunct="1">
              <a:spcBef>
                <a:spcPct val="20000"/>
              </a:spcBef>
              <a:buSzPct val="101000"/>
            </a:pPr>
            <a:endParaRPr lang="fr-FR" altLang="fr-FR" sz="2400" dirty="0">
              <a:solidFill>
                <a:schemeClr val="tx1">
                  <a:lumMod val="65000"/>
                  <a:lumOff val="35000"/>
                </a:schemeClr>
              </a:solidFill>
              <a:latin typeface="+mn-lt"/>
            </a:endParaRPr>
          </a:p>
        </p:txBody>
      </p:sp>
      <p:sp>
        <p:nvSpPr>
          <p:cNvPr id="7" name="Oval 43">
            <a:extLst>
              <a:ext uri="{FF2B5EF4-FFF2-40B4-BE49-F238E27FC236}">
                <a16:creationId xmlns:a16="http://schemas.microsoft.com/office/drawing/2014/main" id="{F3BA5059-0081-47C3-8B13-C02386C2651B}"/>
              </a:ext>
            </a:extLst>
          </p:cNvPr>
          <p:cNvSpPr>
            <a:spLocks noChangeArrowheads="1"/>
          </p:cNvSpPr>
          <p:nvPr>
            <p:custDataLst>
              <p:tags r:id="rId4"/>
            </p:custDataLst>
          </p:nvPr>
        </p:nvSpPr>
        <p:spPr bwMode="auto">
          <a:xfrm>
            <a:off x="5861728" y="1981303"/>
            <a:ext cx="228600" cy="20973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8" name="Oval 44">
            <a:extLst>
              <a:ext uri="{FF2B5EF4-FFF2-40B4-BE49-F238E27FC236}">
                <a16:creationId xmlns:a16="http://schemas.microsoft.com/office/drawing/2014/main" id="{6BE67358-3AD1-40A3-B98C-1033F5A73F36}"/>
              </a:ext>
            </a:extLst>
          </p:cNvPr>
          <p:cNvSpPr>
            <a:spLocks noChangeArrowheads="1"/>
          </p:cNvSpPr>
          <p:nvPr>
            <p:custDataLst>
              <p:tags r:id="rId5"/>
            </p:custDataLst>
          </p:nvPr>
        </p:nvSpPr>
        <p:spPr bwMode="auto">
          <a:xfrm>
            <a:off x="5785528" y="1422022"/>
            <a:ext cx="452438" cy="419461"/>
          </a:xfrm>
          <a:prstGeom prst="ellipse">
            <a:avLst/>
          </a:prstGeom>
          <a:solidFill>
            <a:schemeClr val="accent2">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9" name="AutoShape 45">
            <a:extLst>
              <a:ext uri="{FF2B5EF4-FFF2-40B4-BE49-F238E27FC236}">
                <a16:creationId xmlns:a16="http://schemas.microsoft.com/office/drawing/2014/main" id="{71155772-96EE-41AF-A280-ADC3703EF4EC}"/>
              </a:ext>
            </a:extLst>
          </p:cNvPr>
          <p:cNvSpPr>
            <a:spLocks/>
          </p:cNvSpPr>
          <p:nvPr>
            <p:custDataLst>
              <p:tags r:id="rId6"/>
            </p:custDataLst>
          </p:nvPr>
        </p:nvSpPr>
        <p:spPr bwMode="auto">
          <a:xfrm>
            <a:off x="5404528" y="1352112"/>
            <a:ext cx="112713" cy="473350"/>
          </a:xfrm>
          <a:prstGeom prst="rightBrace">
            <a:avLst>
              <a:gd name="adj1" fmla="val 38146"/>
              <a:gd name="adj2" fmla="val 50000"/>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endParaRPr lang="fr-CH" altLang="fr-FR" sz="2400" b="1">
              <a:latin typeface="Times New Roman" panose="02020603050405020304" pitchFamily="18" charset="0"/>
            </a:endParaRPr>
          </a:p>
        </p:txBody>
      </p:sp>
      <p:sp>
        <p:nvSpPr>
          <p:cNvPr id="10" name="Text Box 46">
            <a:extLst>
              <a:ext uri="{FF2B5EF4-FFF2-40B4-BE49-F238E27FC236}">
                <a16:creationId xmlns:a16="http://schemas.microsoft.com/office/drawing/2014/main" id="{D6E2AC52-CBF7-489B-ADE4-A6495392FFBB}"/>
              </a:ext>
            </a:extLst>
          </p:cNvPr>
          <p:cNvSpPr txBox="1">
            <a:spLocks noChangeArrowheads="1"/>
          </p:cNvSpPr>
          <p:nvPr>
            <p:custDataLst>
              <p:tags r:id="rId7"/>
            </p:custDataLst>
          </p:nvPr>
        </p:nvSpPr>
        <p:spPr bwMode="auto">
          <a:xfrm>
            <a:off x="6471328" y="1407885"/>
            <a:ext cx="8274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fr-FR" altLang="fr-FR" sz="2000" b="1" dirty="0">
                <a:solidFill>
                  <a:schemeClr val="tx1">
                    <a:lumMod val="65000"/>
                    <a:lumOff val="35000"/>
                  </a:schemeClr>
                </a:solidFill>
                <a:latin typeface="Univers Condensed Light" panose="020B0306020202040204"/>
                <a:cs typeface="Arial" panose="020B0604020202020204" pitchFamily="34" charset="0"/>
              </a:rPr>
              <a:t>Noyau</a:t>
            </a:r>
          </a:p>
        </p:txBody>
      </p:sp>
      <p:sp>
        <p:nvSpPr>
          <p:cNvPr id="12" name="Oval 26">
            <a:extLst>
              <a:ext uri="{FF2B5EF4-FFF2-40B4-BE49-F238E27FC236}">
                <a16:creationId xmlns:a16="http://schemas.microsoft.com/office/drawing/2014/main" id="{4F8DEE71-0D39-44EC-8526-537D344E747E}"/>
              </a:ext>
            </a:extLst>
          </p:cNvPr>
          <p:cNvSpPr>
            <a:spLocks noChangeArrowheads="1"/>
          </p:cNvSpPr>
          <p:nvPr>
            <p:custDataLst>
              <p:tags r:id="rId8"/>
            </p:custDataLst>
          </p:nvPr>
        </p:nvSpPr>
        <p:spPr bwMode="auto">
          <a:xfrm>
            <a:off x="8350572" y="1617848"/>
            <a:ext cx="3429000" cy="3505200"/>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3" name="Oval 27">
            <a:extLst>
              <a:ext uri="{FF2B5EF4-FFF2-40B4-BE49-F238E27FC236}">
                <a16:creationId xmlns:a16="http://schemas.microsoft.com/office/drawing/2014/main" id="{040B8FFC-A075-4383-97AB-73E0D47A1CF0}"/>
              </a:ext>
            </a:extLst>
          </p:cNvPr>
          <p:cNvSpPr>
            <a:spLocks noChangeArrowheads="1"/>
          </p:cNvSpPr>
          <p:nvPr>
            <p:custDataLst>
              <p:tags r:id="rId9"/>
            </p:custDataLst>
          </p:nvPr>
        </p:nvSpPr>
        <p:spPr bwMode="auto">
          <a:xfrm>
            <a:off x="8731572" y="2075048"/>
            <a:ext cx="2667000" cy="2667000"/>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4" name="Oval 28">
            <a:extLst>
              <a:ext uri="{FF2B5EF4-FFF2-40B4-BE49-F238E27FC236}">
                <a16:creationId xmlns:a16="http://schemas.microsoft.com/office/drawing/2014/main" id="{A16674C1-CBBF-46F6-B804-8B13DAAD2FF1}"/>
              </a:ext>
            </a:extLst>
          </p:cNvPr>
          <p:cNvSpPr>
            <a:spLocks noChangeArrowheads="1"/>
          </p:cNvSpPr>
          <p:nvPr>
            <p:custDataLst>
              <p:tags r:id="rId10"/>
            </p:custDataLst>
          </p:nvPr>
        </p:nvSpPr>
        <p:spPr bwMode="auto">
          <a:xfrm>
            <a:off x="9188772" y="2532248"/>
            <a:ext cx="1752600" cy="1752600"/>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5" name="Oval 39">
            <a:extLst>
              <a:ext uri="{FF2B5EF4-FFF2-40B4-BE49-F238E27FC236}">
                <a16:creationId xmlns:a16="http://schemas.microsoft.com/office/drawing/2014/main" id="{367ECBF9-75DC-4ED8-80A8-CD6E1A179658}"/>
              </a:ext>
            </a:extLst>
          </p:cNvPr>
          <p:cNvSpPr>
            <a:spLocks noChangeArrowheads="1"/>
          </p:cNvSpPr>
          <p:nvPr>
            <p:custDataLst>
              <p:tags r:id="rId11"/>
            </p:custDataLst>
          </p:nvPr>
        </p:nvSpPr>
        <p:spPr bwMode="auto">
          <a:xfrm>
            <a:off x="9645972" y="1541648"/>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6" name="Text Box 41">
            <a:extLst>
              <a:ext uri="{FF2B5EF4-FFF2-40B4-BE49-F238E27FC236}">
                <a16:creationId xmlns:a16="http://schemas.microsoft.com/office/drawing/2014/main" id="{0AA7A503-9C0C-471E-A5F4-FC517AB9C539}"/>
              </a:ext>
            </a:extLst>
          </p:cNvPr>
          <p:cNvSpPr txBox="1">
            <a:spLocks noChangeArrowheads="1"/>
          </p:cNvSpPr>
          <p:nvPr>
            <p:custDataLst>
              <p:tags r:id="rId12"/>
            </p:custDataLst>
          </p:nvPr>
        </p:nvSpPr>
        <p:spPr bwMode="auto">
          <a:xfrm>
            <a:off x="8568415" y="5233341"/>
            <a:ext cx="168715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spcBef>
                <a:spcPct val="50000"/>
              </a:spcBef>
            </a:pPr>
            <a:r>
              <a:rPr lang="fr-CA" altLang="fr-FR" sz="2000" b="1" dirty="0">
                <a:solidFill>
                  <a:schemeClr val="tx1">
                    <a:lumMod val="65000"/>
                    <a:lumOff val="35000"/>
                  </a:schemeClr>
                </a:solidFill>
                <a:latin typeface="Univers Condensed Light" panose="020B0306020202040204"/>
              </a:rPr>
              <a:t>Aluminium </a:t>
            </a:r>
          </a:p>
          <a:p>
            <a:pPr algn="ctr" eaLnBrk="1" hangingPunct="1">
              <a:spcBef>
                <a:spcPct val="50000"/>
              </a:spcBef>
            </a:pPr>
            <a:r>
              <a:rPr lang="fr-CA" altLang="fr-FR" sz="2000" dirty="0">
                <a:solidFill>
                  <a:schemeClr val="tx1">
                    <a:lumMod val="65000"/>
                    <a:lumOff val="35000"/>
                  </a:schemeClr>
                </a:solidFill>
                <a:latin typeface="Univers Condensed Light" panose="020B0306020202040204"/>
              </a:rPr>
              <a:t>13 protons </a:t>
            </a:r>
          </a:p>
          <a:p>
            <a:pPr algn="ctr" eaLnBrk="1" hangingPunct="1">
              <a:spcBef>
                <a:spcPct val="50000"/>
              </a:spcBef>
            </a:pPr>
            <a:r>
              <a:rPr lang="fr-CA" altLang="fr-FR" sz="2000" dirty="0">
                <a:solidFill>
                  <a:schemeClr val="tx1">
                    <a:lumMod val="65000"/>
                    <a:lumOff val="35000"/>
                  </a:schemeClr>
                </a:solidFill>
                <a:latin typeface="Univers Condensed Light" panose="020B0306020202040204"/>
              </a:rPr>
              <a:t>13 électrons</a:t>
            </a:r>
          </a:p>
        </p:txBody>
      </p:sp>
      <p:sp>
        <p:nvSpPr>
          <p:cNvPr id="31" name="Oval 26">
            <a:extLst>
              <a:ext uri="{FF2B5EF4-FFF2-40B4-BE49-F238E27FC236}">
                <a16:creationId xmlns:a16="http://schemas.microsoft.com/office/drawing/2014/main" id="{2016D0A2-773D-4232-B289-5CCD0F0C7510}"/>
              </a:ext>
            </a:extLst>
          </p:cNvPr>
          <p:cNvSpPr>
            <a:spLocks noChangeArrowheads="1"/>
          </p:cNvSpPr>
          <p:nvPr>
            <p:custDataLst>
              <p:tags r:id="rId13"/>
            </p:custDataLst>
          </p:nvPr>
        </p:nvSpPr>
        <p:spPr bwMode="auto">
          <a:xfrm>
            <a:off x="5144483" y="2851150"/>
            <a:ext cx="3429000" cy="3505200"/>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2" name="Oval 27">
            <a:extLst>
              <a:ext uri="{FF2B5EF4-FFF2-40B4-BE49-F238E27FC236}">
                <a16:creationId xmlns:a16="http://schemas.microsoft.com/office/drawing/2014/main" id="{DDF3FAAB-5471-418E-A61E-1BAAEC124A15}"/>
              </a:ext>
            </a:extLst>
          </p:cNvPr>
          <p:cNvSpPr>
            <a:spLocks noChangeArrowheads="1"/>
          </p:cNvSpPr>
          <p:nvPr>
            <p:custDataLst>
              <p:tags r:id="rId14"/>
            </p:custDataLst>
          </p:nvPr>
        </p:nvSpPr>
        <p:spPr bwMode="auto">
          <a:xfrm>
            <a:off x="5525483" y="3308350"/>
            <a:ext cx="2667000" cy="2667000"/>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3" name="Oval 28">
            <a:extLst>
              <a:ext uri="{FF2B5EF4-FFF2-40B4-BE49-F238E27FC236}">
                <a16:creationId xmlns:a16="http://schemas.microsoft.com/office/drawing/2014/main" id="{1417B5DD-8570-44E1-8033-325505F32BCE}"/>
              </a:ext>
            </a:extLst>
          </p:cNvPr>
          <p:cNvSpPr>
            <a:spLocks noChangeArrowheads="1"/>
          </p:cNvSpPr>
          <p:nvPr>
            <p:custDataLst>
              <p:tags r:id="rId15"/>
            </p:custDataLst>
          </p:nvPr>
        </p:nvSpPr>
        <p:spPr bwMode="auto">
          <a:xfrm>
            <a:off x="5982683" y="3765550"/>
            <a:ext cx="1752600" cy="1752600"/>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4" name="Oval 29">
            <a:extLst>
              <a:ext uri="{FF2B5EF4-FFF2-40B4-BE49-F238E27FC236}">
                <a16:creationId xmlns:a16="http://schemas.microsoft.com/office/drawing/2014/main" id="{937AA837-87C0-4ED3-81FC-CC7A2E0C81FA}"/>
              </a:ext>
            </a:extLst>
          </p:cNvPr>
          <p:cNvSpPr>
            <a:spLocks noChangeArrowheads="1"/>
          </p:cNvSpPr>
          <p:nvPr>
            <p:custDataLst>
              <p:tags r:id="rId16"/>
            </p:custDataLst>
          </p:nvPr>
        </p:nvSpPr>
        <p:spPr bwMode="auto">
          <a:xfrm>
            <a:off x="6468458" y="4298950"/>
            <a:ext cx="755650" cy="685800"/>
          </a:xfrm>
          <a:prstGeom prst="ellipse">
            <a:avLst/>
          </a:prstGeom>
          <a:gradFill rotWithShape="1">
            <a:gsLst>
              <a:gs pos="0">
                <a:schemeClr val="accent2">
                  <a:lumMod val="75000"/>
                </a:schemeClr>
              </a:gs>
              <a:gs pos="100000">
                <a:schemeClr val="accent2">
                  <a:lumMod val="75000"/>
                </a:schemeClr>
              </a:gs>
            </a:gsLst>
            <a:lin ang="5400000" scaled="1"/>
          </a:gra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2" name="Oval 37">
            <a:extLst>
              <a:ext uri="{FF2B5EF4-FFF2-40B4-BE49-F238E27FC236}">
                <a16:creationId xmlns:a16="http://schemas.microsoft.com/office/drawing/2014/main" id="{56DB91BB-5B7A-4C57-A73B-C41C1142B884}"/>
              </a:ext>
            </a:extLst>
          </p:cNvPr>
          <p:cNvSpPr>
            <a:spLocks noChangeArrowheads="1"/>
          </p:cNvSpPr>
          <p:nvPr>
            <p:custDataLst>
              <p:tags r:id="rId17"/>
            </p:custDataLst>
          </p:nvPr>
        </p:nvSpPr>
        <p:spPr bwMode="auto">
          <a:xfrm>
            <a:off x="6744683" y="3232150"/>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nvGrpSpPr>
          <p:cNvPr id="2" name="Groupe 1">
            <a:extLst>
              <a:ext uri="{FF2B5EF4-FFF2-40B4-BE49-F238E27FC236}">
                <a16:creationId xmlns:a16="http://schemas.microsoft.com/office/drawing/2014/main" id="{8C65ECEE-952D-4D46-8988-CD4E174E69B9}"/>
              </a:ext>
            </a:extLst>
          </p:cNvPr>
          <p:cNvGrpSpPr/>
          <p:nvPr>
            <p:custDataLst>
              <p:tags r:id="rId18"/>
            </p:custDataLst>
          </p:nvPr>
        </p:nvGrpSpPr>
        <p:grpSpPr>
          <a:xfrm>
            <a:off x="5463348" y="2774950"/>
            <a:ext cx="3233960" cy="3429000"/>
            <a:chOff x="5463348" y="2774950"/>
            <a:chExt cx="3233960" cy="3429000"/>
          </a:xfrm>
        </p:grpSpPr>
        <p:sp>
          <p:nvSpPr>
            <p:cNvPr id="35" name="Oval 30">
              <a:extLst>
                <a:ext uri="{FF2B5EF4-FFF2-40B4-BE49-F238E27FC236}">
                  <a16:creationId xmlns:a16="http://schemas.microsoft.com/office/drawing/2014/main" id="{41CF8AE3-1022-48D0-AAD1-E79BF15240EB}"/>
                </a:ext>
              </a:extLst>
            </p:cNvPr>
            <p:cNvSpPr>
              <a:spLocks noChangeArrowheads="1"/>
            </p:cNvSpPr>
            <p:nvPr/>
          </p:nvSpPr>
          <p:spPr bwMode="auto">
            <a:xfrm>
              <a:off x="5830283" y="5975350"/>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6" name="Oval 31">
              <a:extLst>
                <a:ext uri="{FF2B5EF4-FFF2-40B4-BE49-F238E27FC236}">
                  <a16:creationId xmlns:a16="http://schemas.microsoft.com/office/drawing/2014/main" id="{3A9DAA49-F984-425F-8379-ECD5BFA6E0F0}"/>
                </a:ext>
              </a:extLst>
            </p:cNvPr>
            <p:cNvSpPr>
              <a:spLocks noChangeArrowheads="1"/>
            </p:cNvSpPr>
            <p:nvPr/>
          </p:nvSpPr>
          <p:spPr bwMode="auto">
            <a:xfrm>
              <a:off x="8468708" y="4384675"/>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7" name="Oval 32">
              <a:extLst>
                <a:ext uri="{FF2B5EF4-FFF2-40B4-BE49-F238E27FC236}">
                  <a16:creationId xmlns:a16="http://schemas.microsoft.com/office/drawing/2014/main" id="{3CED233A-56BF-4707-8CA5-42210CE2EFC4}"/>
                </a:ext>
              </a:extLst>
            </p:cNvPr>
            <p:cNvSpPr>
              <a:spLocks noChangeArrowheads="1"/>
            </p:cNvSpPr>
            <p:nvPr/>
          </p:nvSpPr>
          <p:spPr bwMode="auto">
            <a:xfrm>
              <a:off x="6820883" y="5899150"/>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8" name="Oval 33">
              <a:extLst>
                <a:ext uri="{FF2B5EF4-FFF2-40B4-BE49-F238E27FC236}">
                  <a16:creationId xmlns:a16="http://schemas.microsoft.com/office/drawing/2014/main" id="{F4BE0BAF-777F-4740-A120-8393281CFF13}"/>
                </a:ext>
              </a:extLst>
            </p:cNvPr>
            <p:cNvSpPr>
              <a:spLocks noChangeArrowheads="1"/>
            </p:cNvSpPr>
            <p:nvPr/>
          </p:nvSpPr>
          <p:spPr bwMode="auto">
            <a:xfrm>
              <a:off x="8040083" y="4298950"/>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9" name="Oval 34">
              <a:extLst>
                <a:ext uri="{FF2B5EF4-FFF2-40B4-BE49-F238E27FC236}">
                  <a16:creationId xmlns:a16="http://schemas.microsoft.com/office/drawing/2014/main" id="{D8A7EB41-3073-4950-871E-D35FA17EE8A5}"/>
                </a:ext>
              </a:extLst>
            </p:cNvPr>
            <p:cNvSpPr>
              <a:spLocks noChangeArrowheads="1"/>
            </p:cNvSpPr>
            <p:nvPr/>
          </p:nvSpPr>
          <p:spPr bwMode="auto">
            <a:xfrm>
              <a:off x="7659083" y="3536950"/>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0" name="Oval 35">
              <a:extLst>
                <a:ext uri="{FF2B5EF4-FFF2-40B4-BE49-F238E27FC236}">
                  <a16:creationId xmlns:a16="http://schemas.microsoft.com/office/drawing/2014/main" id="{59480839-3034-416E-821B-0DA9B02AE82C}"/>
                </a:ext>
              </a:extLst>
            </p:cNvPr>
            <p:cNvSpPr>
              <a:spLocks noChangeArrowheads="1"/>
            </p:cNvSpPr>
            <p:nvPr/>
          </p:nvSpPr>
          <p:spPr bwMode="auto">
            <a:xfrm>
              <a:off x="5754083" y="3613150"/>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1" name="Oval 36">
              <a:extLst>
                <a:ext uri="{FF2B5EF4-FFF2-40B4-BE49-F238E27FC236}">
                  <a16:creationId xmlns:a16="http://schemas.microsoft.com/office/drawing/2014/main" id="{1F3ADC04-1299-4A5D-B710-B578414A315E}"/>
                </a:ext>
              </a:extLst>
            </p:cNvPr>
            <p:cNvSpPr>
              <a:spLocks noChangeArrowheads="1"/>
            </p:cNvSpPr>
            <p:nvPr/>
          </p:nvSpPr>
          <p:spPr bwMode="auto">
            <a:xfrm>
              <a:off x="7811483" y="5289550"/>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3" name="Oval 38">
              <a:extLst>
                <a:ext uri="{FF2B5EF4-FFF2-40B4-BE49-F238E27FC236}">
                  <a16:creationId xmlns:a16="http://schemas.microsoft.com/office/drawing/2014/main" id="{6BB72852-C47F-4E20-B50B-ED3525D1228B}"/>
                </a:ext>
              </a:extLst>
            </p:cNvPr>
            <p:cNvSpPr>
              <a:spLocks noChangeArrowheads="1"/>
            </p:cNvSpPr>
            <p:nvPr/>
          </p:nvSpPr>
          <p:spPr bwMode="auto">
            <a:xfrm>
              <a:off x="6744683" y="3689350"/>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4" name="Oval 39">
              <a:extLst>
                <a:ext uri="{FF2B5EF4-FFF2-40B4-BE49-F238E27FC236}">
                  <a16:creationId xmlns:a16="http://schemas.microsoft.com/office/drawing/2014/main" id="{987E49A1-D20F-4B60-9CBE-82F3F37E1BD5}"/>
                </a:ext>
              </a:extLst>
            </p:cNvPr>
            <p:cNvSpPr>
              <a:spLocks noChangeArrowheads="1"/>
            </p:cNvSpPr>
            <p:nvPr/>
          </p:nvSpPr>
          <p:spPr bwMode="auto">
            <a:xfrm>
              <a:off x="6439883" y="2774950"/>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5" name="Oval 43">
              <a:extLst>
                <a:ext uri="{FF2B5EF4-FFF2-40B4-BE49-F238E27FC236}">
                  <a16:creationId xmlns:a16="http://schemas.microsoft.com/office/drawing/2014/main" id="{C6D99073-E223-4312-A86B-B456D3A37CC8}"/>
                </a:ext>
              </a:extLst>
            </p:cNvPr>
            <p:cNvSpPr>
              <a:spLocks noChangeArrowheads="1"/>
            </p:cNvSpPr>
            <p:nvPr/>
          </p:nvSpPr>
          <p:spPr bwMode="auto">
            <a:xfrm>
              <a:off x="5463348" y="4865783"/>
              <a:ext cx="228600" cy="20973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6" name="Oval 43">
              <a:extLst>
                <a:ext uri="{FF2B5EF4-FFF2-40B4-BE49-F238E27FC236}">
                  <a16:creationId xmlns:a16="http://schemas.microsoft.com/office/drawing/2014/main" id="{B3731E65-6823-44E9-AC82-AB105554C6B9}"/>
                </a:ext>
              </a:extLst>
            </p:cNvPr>
            <p:cNvSpPr>
              <a:spLocks noChangeArrowheads="1"/>
            </p:cNvSpPr>
            <p:nvPr/>
          </p:nvSpPr>
          <p:spPr bwMode="auto">
            <a:xfrm>
              <a:off x="5861728" y="5594350"/>
              <a:ext cx="228600" cy="20973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grpSp>
        <p:nvGrpSpPr>
          <p:cNvPr id="29" name="Groupe 28">
            <a:extLst>
              <a:ext uri="{FF2B5EF4-FFF2-40B4-BE49-F238E27FC236}">
                <a16:creationId xmlns:a16="http://schemas.microsoft.com/office/drawing/2014/main" id="{08920EAC-2E34-4E95-B755-16ABC2A090D7}"/>
              </a:ext>
            </a:extLst>
          </p:cNvPr>
          <p:cNvGrpSpPr/>
          <p:nvPr>
            <p:custDataLst>
              <p:tags r:id="rId19"/>
            </p:custDataLst>
          </p:nvPr>
        </p:nvGrpSpPr>
        <p:grpSpPr>
          <a:xfrm>
            <a:off x="8476592" y="1998848"/>
            <a:ext cx="3455380" cy="2971800"/>
            <a:chOff x="8476592" y="1998848"/>
            <a:chExt cx="3455380" cy="2971800"/>
          </a:xfrm>
        </p:grpSpPr>
        <p:sp>
          <p:nvSpPr>
            <p:cNvPr id="15" name="Oval 29">
              <a:extLst>
                <a:ext uri="{FF2B5EF4-FFF2-40B4-BE49-F238E27FC236}">
                  <a16:creationId xmlns:a16="http://schemas.microsoft.com/office/drawing/2014/main" id="{0492CE18-CB9F-4567-87E6-58B781EFE2F5}"/>
                </a:ext>
              </a:extLst>
            </p:cNvPr>
            <p:cNvSpPr>
              <a:spLocks noChangeArrowheads="1"/>
            </p:cNvSpPr>
            <p:nvPr/>
          </p:nvSpPr>
          <p:spPr bwMode="auto">
            <a:xfrm>
              <a:off x="9674547" y="3065648"/>
              <a:ext cx="755650" cy="685800"/>
            </a:xfrm>
            <a:prstGeom prst="ellipse">
              <a:avLst/>
            </a:prstGeom>
            <a:gradFill rotWithShape="1">
              <a:gsLst>
                <a:gs pos="0">
                  <a:schemeClr val="accent2">
                    <a:lumMod val="75000"/>
                  </a:schemeClr>
                </a:gs>
                <a:gs pos="41850">
                  <a:schemeClr val="accent2">
                    <a:lumMod val="75000"/>
                  </a:schemeClr>
                </a:gs>
                <a:gs pos="90000">
                  <a:schemeClr val="accent2">
                    <a:lumMod val="75000"/>
                  </a:schemeClr>
                </a:gs>
              </a:gsLst>
              <a:lin ang="5400000" scaled="1"/>
            </a:gra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nvGrpSpPr>
            <p:cNvPr id="6" name="Groupe 5">
              <a:extLst>
                <a:ext uri="{FF2B5EF4-FFF2-40B4-BE49-F238E27FC236}">
                  <a16:creationId xmlns:a16="http://schemas.microsoft.com/office/drawing/2014/main" id="{D9FE3BF1-1E17-48B7-944E-F230F28089AD}"/>
                </a:ext>
              </a:extLst>
            </p:cNvPr>
            <p:cNvGrpSpPr/>
            <p:nvPr/>
          </p:nvGrpSpPr>
          <p:grpSpPr>
            <a:xfrm>
              <a:off x="8476592" y="1998848"/>
              <a:ext cx="3455380" cy="2971800"/>
              <a:chOff x="8476592" y="1998848"/>
              <a:chExt cx="3455380" cy="2971800"/>
            </a:xfrm>
          </p:grpSpPr>
          <p:sp>
            <p:nvSpPr>
              <p:cNvPr id="16" name="Oval 30">
                <a:extLst>
                  <a:ext uri="{FF2B5EF4-FFF2-40B4-BE49-F238E27FC236}">
                    <a16:creationId xmlns:a16="http://schemas.microsoft.com/office/drawing/2014/main" id="{51369BD5-6B7A-49EF-90AD-79A68673DCA2}"/>
                  </a:ext>
                </a:extLst>
              </p:cNvPr>
              <p:cNvSpPr>
                <a:spLocks noChangeArrowheads="1"/>
              </p:cNvSpPr>
              <p:nvPr/>
            </p:nvSpPr>
            <p:spPr bwMode="auto">
              <a:xfrm>
                <a:off x="9036372" y="4742048"/>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7" name="Oval 31">
                <a:extLst>
                  <a:ext uri="{FF2B5EF4-FFF2-40B4-BE49-F238E27FC236}">
                    <a16:creationId xmlns:a16="http://schemas.microsoft.com/office/drawing/2014/main" id="{66EE28A2-3A01-4DA2-8824-C7A1AEB4C59D}"/>
                  </a:ext>
                </a:extLst>
              </p:cNvPr>
              <p:cNvSpPr>
                <a:spLocks noChangeArrowheads="1"/>
              </p:cNvSpPr>
              <p:nvPr/>
            </p:nvSpPr>
            <p:spPr bwMode="auto">
              <a:xfrm>
                <a:off x="11703372" y="3065648"/>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8" name="Oval 32">
                <a:extLst>
                  <a:ext uri="{FF2B5EF4-FFF2-40B4-BE49-F238E27FC236}">
                    <a16:creationId xmlns:a16="http://schemas.microsoft.com/office/drawing/2014/main" id="{483E7F7A-FAD9-4A00-B8A4-0A7A14F310F2}"/>
                  </a:ext>
                </a:extLst>
              </p:cNvPr>
              <p:cNvSpPr>
                <a:spLocks noChangeArrowheads="1"/>
              </p:cNvSpPr>
              <p:nvPr/>
            </p:nvSpPr>
            <p:spPr bwMode="auto">
              <a:xfrm>
                <a:off x="10026972" y="4665848"/>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9" name="Oval 33">
                <a:extLst>
                  <a:ext uri="{FF2B5EF4-FFF2-40B4-BE49-F238E27FC236}">
                    <a16:creationId xmlns:a16="http://schemas.microsoft.com/office/drawing/2014/main" id="{AC26BFC9-9825-4468-BA11-5CA809CCB91E}"/>
                  </a:ext>
                </a:extLst>
              </p:cNvPr>
              <p:cNvSpPr>
                <a:spLocks noChangeArrowheads="1"/>
              </p:cNvSpPr>
              <p:nvPr/>
            </p:nvSpPr>
            <p:spPr bwMode="auto">
              <a:xfrm>
                <a:off x="11246172" y="3065648"/>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0" name="Oval 34">
                <a:extLst>
                  <a:ext uri="{FF2B5EF4-FFF2-40B4-BE49-F238E27FC236}">
                    <a16:creationId xmlns:a16="http://schemas.microsoft.com/office/drawing/2014/main" id="{DF348277-C82A-4F12-B18D-A9C671E96801}"/>
                  </a:ext>
                </a:extLst>
              </p:cNvPr>
              <p:cNvSpPr>
                <a:spLocks noChangeArrowheads="1"/>
              </p:cNvSpPr>
              <p:nvPr/>
            </p:nvSpPr>
            <p:spPr bwMode="auto">
              <a:xfrm>
                <a:off x="10865172" y="2303648"/>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1" name="Oval 35">
                <a:extLst>
                  <a:ext uri="{FF2B5EF4-FFF2-40B4-BE49-F238E27FC236}">
                    <a16:creationId xmlns:a16="http://schemas.microsoft.com/office/drawing/2014/main" id="{6F292AE7-AA43-4231-BA78-2EC5CB7E44BA}"/>
                  </a:ext>
                </a:extLst>
              </p:cNvPr>
              <p:cNvSpPr>
                <a:spLocks noChangeArrowheads="1"/>
              </p:cNvSpPr>
              <p:nvPr/>
            </p:nvSpPr>
            <p:spPr bwMode="auto">
              <a:xfrm>
                <a:off x="8960172" y="2379848"/>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2" name="Oval 36">
                <a:extLst>
                  <a:ext uri="{FF2B5EF4-FFF2-40B4-BE49-F238E27FC236}">
                    <a16:creationId xmlns:a16="http://schemas.microsoft.com/office/drawing/2014/main" id="{E5C2687B-2958-470A-A5CE-98D852DC8618}"/>
                  </a:ext>
                </a:extLst>
              </p:cNvPr>
              <p:cNvSpPr>
                <a:spLocks noChangeArrowheads="1"/>
              </p:cNvSpPr>
              <p:nvPr/>
            </p:nvSpPr>
            <p:spPr bwMode="auto">
              <a:xfrm>
                <a:off x="11017572" y="4056248"/>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3" name="Oval 37">
                <a:extLst>
                  <a:ext uri="{FF2B5EF4-FFF2-40B4-BE49-F238E27FC236}">
                    <a16:creationId xmlns:a16="http://schemas.microsoft.com/office/drawing/2014/main" id="{84232B2B-BCCD-4CF9-978D-BB896D35AC15}"/>
                  </a:ext>
                </a:extLst>
              </p:cNvPr>
              <p:cNvSpPr>
                <a:spLocks noChangeArrowheads="1"/>
              </p:cNvSpPr>
              <p:nvPr/>
            </p:nvSpPr>
            <p:spPr bwMode="auto">
              <a:xfrm>
                <a:off x="9950772" y="1998848"/>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4" name="Oval 38">
                <a:extLst>
                  <a:ext uri="{FF2B5EF4-FFF2-40B4-BE49-F238E27FC236}">
                    <a16:creationId xmlns:a16="http://schemas.microsoft.com/office/drawing/2014/main" id="{4A039E0D-96F8-4085-B32F-F04EC6552AEE}"/>
                  </a:ext>
                </a:extLst>
              </p:cNvPr>
              <p:cNvSpPr>
                <a:spLocks noChangeArrowheads="1"/>
              </p:cNvSpPr>
              <p:nvPr/>
            </p:nvSpPr>
            <p:spPr bwMode="auto">
              <a:xfrm>
                <a:off x="9950772" y="2456048"/>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7" name="Oval 38">
                <a:extLst>
                  <a:ext uri="{FF2B5EF4-FFF2-40B4-BE49-F238E27FC236}">
                    <a16:creationId xmlns:a16="http://schemas.microsoft.com/office/drawing/2014/main" id="{3E3A68E4-15B3-4547-86E8-FF4696B40144}"/>
                  </a:ext>
                </a:extLst>
              </p:cNvPr>
              <p:cNvSpPr>
                <a:spLocks noChangeArrowheads="1"/>
              </p:cNvSpPr>
              <p:nvPr/>
            </p:nvSpPr>
            <p:spPr bwMode="auto">
              <a:xfrm>
                <a:off x="9309466" y="3965980"/>
                <a:ext cx="228600" cy="22860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dirty="0"/>
              </a:p>
            </p:txBody>
          </p:sp>
          <p:sp>
            <p:nvSpPr>
              <p:cNvPr id="47" name="Oval 43">
                <a:extLst>
                  <a:ext uri="{FF2B5EF4-FFF2-40B4-BE49-F238E27FC236}">
                    <a16:creationId xmlns:a16="http://schemas.microsoft.com/office/drawing/2014/main" id="{94978E5C-51F9-4C55-9233-01B0660BA2ED}"/>
                  </a:ext>
                </a:extLst>
              </p:cNvPr>
              <p:cNvSpPr>
                <a:spLocks noChangeArrowheads="1"/>
              </p:cNvSpPr>
              <p:nvPr/>
            </p:nvSpPr>
            <p:spPr bwMode="auto">
              <a:xfrm>
                <a:off x="8476592" y="3308350"/>
                <a:ext cx="228600" cy="20973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8" name="Oval 43">
                <a:extLst>
                  <a:ext uri="{FF2B5EF4-FFF2-40B4-BE49-F238E27FC236}">
                    <a16:creationId xmlns:a16="http://schemas.microsoft.com/office/drawing/2014/main" id="{07E54EFF-1809-4410-9ECB-D525EBEF8DC4}"/>
                  </a:ext>
                </a:extLst>
              </p:cNvPr>
              <p:cNvSpPr>
                <a:spLocks noChangeArrowheads="1"/>
              </p:cNvSpPr>
              <p:nvPr/>
            </p:nvSpPr>
            <p:spPr bwMode="auto">
              <a:xfrm>
                <a:off x="8883568" y="4265618"/>
                <a:ext cx="228600" cy="209730"/>
              </a:xfrm>
              <a:prstGeom prst="ellipse">
                <a:avLst/>
              </a:prstGeom>
              <a:solidFill>
                <a:schemeClr val="accent1">
                  <a:lumMod val="75000"/>
                </a:schemeClr>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grpSp>
      <p:sp>
        <p:nvSpPr>
          <p:cNvPr id="49" name="Espace réservé du pied de page 2"/>
          <p:cNvSpPr>
            <a:spLocks noGrp="1"/>
          </p:cNvSpPr>
          <p:nvPr>
            <p:ph type="ftr" sz="quarter" idx="11"/>
            <p:custDataLst>
              <p:tags r:id="rId20"/>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14452157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6C671A1-46B9-49A6-BD9C-013D188E4DCE}"/>
              </a:ext>
            </a:extLst>
          </p:cNvPr>
          <p:cNvPicPr>
            <a:picLocks noChangeAspect="1"/>
          </p:cNvPicPr>
          <p:nvPr>
            <p:custDataLst>
              <p:tags r:id="rId1"/>
            </p:custDataLst>
          </p:nvPr>
        </p:nvPicPr>
        <p:blipFill>
          <a:blip r:embed="rId13" cstate="email">
            <a:extLst>
              <a:ext uri="{28A0092B-C50C-407E-A947-70E740481C1C}">
                <a14:useLocalDpi xmlns:a14="http://schemas.microsoft.com/office/drawing/2010/main"/>
              </a:ext>
            </a:extLst>
          </a:blip>
          <a:stretch>
            <a:fillRect/>
          </a:stretch>
        </p:blipFill>
        <p:spPr>
          <a:xfrm>
            <a:off x="8527758" y="1166639"/>
            <a:ext cx="3231530" cy="2542611"/>
          </a:xfrm>
          <a:prstGeom prst="rect">
            <a:avLst/>
          </a:prstGeom>
        </p:spPr>
      </p:pic>
      <p:sp>
        <p:nvSpPr>
          <p:cNvPr id="3" name="Espace réservé du numéro de diapositive 2">
            <a:extLst>
              <a:ext uri="{FF2B5EF4-FFF2-40B4-BE49-F238E27FC236}">
                <a16:creationId xmlns:a16="http://schemas.microsoft.com/office/drawing/2014/main" id="{5503BD37-416F-4C1B-99E5-A94E7D0D5A18}"/>
              </a:ext>
            </a:extLst>
          </p:cNvPr>
          <p:cNvSpPr>
            <a:spLocks noGrp="1"/>
          </p:cNvSpPr>
          <p:nvPr>
            <p:ph type="sldNum" sz="quarter" idx="12"/>
            <p:custDataLst>
              <p:tags r:id="rId2"/>
            </p:custDataLst>
          </p:nvPr>
        </p:nvSpPr>
        <p:spPr/>
        <p:txBody>
          <a:bodyPr/>
          <a:lstStyle/>
          <a:p>
            <a:fld id="{82B63C5F-247B-BE4F-ACBC-7BDD67617F3E}" type="slidenum">
              <a:rPr lang="fr-FR" smtClean="0"/>
              <a:t>60</a:t>
            </a:fld>
            <a:endParaRPr lang="fr-FR" dirty="0"/>
          </a:p>
        </p:txBody>
      </p:sp>
      <p:sp>
        <p:nvSpPr>
          <p:cNvPr id="4" name="Espace réservé du texte 3">
            <a:extLst>
              <a:ext uri="{FF2B5EF4-FFF2-40B4-BE49-F238E27FC236}">
                <a16:creationId xmlns:a16="http://schemas.microsoft.com/office/drawing/2014/main" id="{F2AB08E2-1193-4DE3-B9A6-08DFA6C360C6}"/>
              </a:ext>
            </a:extLst>
          </p:cNvPr>
          <p:cNvSpPr>
            <a:spLocks noGrp="1"/>
          </p:cNvSpPr>
          <p:nvPr>
            <p:ph type="body" idx="1"/>
            <p:custDataLst>
              <p:tags r:id="rId3"/>
            </p:custDataLst>
          </p:nvPr>
        </p:nvSpPr>
        <p:spPr>
          <a:xfrm>
            <a:off x="839788" y="1166639"/>
            <a:ext cx="10513982" cy="4456032"/>
          </a:xfrm>
        </p:spPr>
        <p:txBody>
          <a:bodyPr>
            <a:normAutofit/>
          </a:bodyPr>
          <a:lstStyle/>
          <a:p>
            <a:r>
              <a:rPr lang="fr-CA" sz="2300" dirty="0"/>
              <a:t>Poussage d’une billette d’aluminium préchauffée contre une série de matrices</a:t>
            </a:r>
          </a:p>
          <a:p>
            <a:r>
              <a:rPr lang="fr-CA" sz="2300" dirty="0"/>
              <a:t>Le métal s’écoule au travers de la matrice et épouse sa forme</a:t>
            </a:r>
          </a:p>
          <a:p>
            <a:r>
              <a:rPr lang="fr-CA" sz="2300" dirty="0"/>
              <a:t>Ce procédé est utilisé principalement pour la série 6000</a:t>
            </a:r>
          </a:p>
          <a:p>
            <a:r>
              <a:rPr lang="fr-CA" sz="2300" b="0" dirty="0">
                <a:solidFill>
                  <a:schemeClr val="tx1"/>
                </a:solidFill>
              </a:rPr>
              <a:t>Ce procédé est généralement fait par des transformateurs secondaires </a:t>
            </a:r>
          </a:p>
          <a:p>
            <a:endParaRPr lang="fr-CA" sz="2300" dirty="0"/>
          </a:p>
          <a:p>
            <a:endParaRPr lang="fr-CA" sz="2300" dirty="0"/>
          </a:p>
        </p:txBody>
      </p:sp>
      <p:sp>
        <p:nvSpPr>
          <p:cNvPr id="5" name="Titre 4">
            <a:extLst>
              <a:ext uri="{FF2B5EF4-FFF2-40B4-BE49-F238E27FC236}">
                <a16:creationId xmlns:a16="http://schemas.microsoft.com/office/drawing/2014/main" id="{B0F4B402-BCFB-4EFE-BA5D-96E6481AF009}"/>
              </a:ext>
            </a:extLst>
          </p:cNvPr>
          <p:cNvSpPr>
            <a:spLocks noGrp="1"/>
          </p:cNvSpPr>
          <p:nvPr>
            <p:ph type="title"/>
            <p:custDataLst>
              <p:tags r:id="rId4"/>
            </p:custDataLst>
          </p:nvPr>
        </p:nvSpPr>
        <p:spPr>
          <a:xfrm>
            <a:off x="838200" y="496943"/>
            <a:ext cx="9821449" cy="926926"/>
          </a:xfrm>
        </p:spPr>
        <p:txBody>
          <a:bodyPr/>
          <a:lstStyle/>
          <a:p>
            <a:r>
              <a:rPr lang="fr-CA" dirty="0"/>
              <a:t>Le filage</a:t>
            </a:r>
          </a:p>
        </p:txBody>
      </p:sp>
      <p:sp>
        <p:nvSpPr>
          <p:cNvPr id="6" name="ZoneTexte 5">
            <a:extLst>
              <a:ext uri="{FF2B5EF4-FFF2-40B4-BE49-F238E27FC236}">
                <a16:creationId xmlns:a16="http://schemas.microsoft.com/office/drawing/2014/main" id="{FF1500C0-7675-4A2A-A7C8-60422436DE4A}"/>
              </a:ext>
            </a:extLst>
          </p:cNvPr>
          <p:cNvSpPr txBox="1"/>
          <p:nvPr>
            <p:custDataLst>
              <p:tags r:id="rId5"/>
            </p:custDataLst>
          </p:nvPr>
        </p:nvSpPr>
        <p:spPr>
          <a:xfrm>
            <a:off x="769744" y="5525983"/>
            <a:ext cx="4510662" cy="646331"/>
          </a:xfrm>
          <a:prstGeom prst="rect">
            <a:avLst/>
          </a:prstGeom>
          <a:solidFill>
            <a:schemeClr val="accent1">
              <a:lumMod val="20000"/>
              <a:lumOff val="80000"/>
            </a:schemeClr>
          </a:solidFill>
          <a:ln>
            <a:solidFill>
              <a:schemeClr val="accent1">
                <a:lumMod val="20000"/>
                <a:lumOff val="80000"/>
              </a:schemeClr>
            </a:solidFill>
          </a:ln>
        </p:spPr>
        <p:txBody>
          <a:bodyPr wrap="square" rtlCol="0" anchor="ctr">
            <a:spAutoFit/>
          </a:bodyPr>
          <a:lstStyle/>
          <a:p>
            <a:endParaRPr lang="fr-CA" dirty="0">
              <a:latin typeface="Univers Condensed Light" panose="020B0306020202040204" pitchFamily="34" charset="0"/>
            </a:endParaRPr>
          </a:p>
          <a:p>
            <a:r>
              <a:rPr lang="fr-CA" dirty="0">
                <a:latin typeface="Univers Condensed Light" panose="020B0306020202040204" pitchFamily="34" charset="0"/>
              </a:rPr>
              <a:t>Schéma du procédé de filage d’un profilé creux</a:t>
            </a:r>
          </a:p>
        </p:txBody>
      </p:sp>
      <p:sp>
        <p:nvSpPr>
          <p:cNvPr id="10" name="ZoneTexte 9">
            <a:extLst>
              <a:ext uri="{FF2B5EF4-FFF2-40B4-BE49-F238E27FC236}">
                <a16:creationId xmlns:a16="http://schemas.microsoft.com/office/drawing/2014/main" id="{1811599D-45E6-46C3-BC32-35EC0724C598}"/>
              </a:ext>
            </a:extLst>
          </p:cNvPr>
          <p:cNvSpPr txBox="1"/>
          <p:nvPr>
            <p:custDataLst>
              <p:tags r:id="rId6"/>
            </p:custDataLst>
          </p:nvPr>
        </p:nvSpPr>
        <p:spPr>
          <a:xfrm>
            <a:off x="7690472" y="6012058"/>
            <a:ext cx="3092335" cy="369332"/>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fr-CA" dirty="0">
                <a:latin typeface="Univers Condensed Light" panose="020B0306020202040204" pitchFamily="34" charset="0"/>
              </a:rPr>
              <a:t>Matrices d’extrusion</a:t>
            </a:r>
          </a:p>
        </p:txBody>
      </p:sp>
      <p:sp>
        <p:nvSpPr>
          <p:cNvPr id="12" name="ZoneTexte 11">
            <a:extLst>
              <a:ext uri="{FF2B5EF4-FFF2-40B4-BE49-F238E27FC236}">
                <a16:creationId xmlns:a16="http://schemas.microsoft.com/office/drawing/2014/main" id="{EB25B967-D0F1-4B39-B305-79B972608C9B}"/>
              </a:ext>
            </a:extLst>
          </p:cNvPr>
          <p:cNvSpPr txBox="1"/>
          <p:nvPr>
            <p:custDataLst>
              <p:tags r:id="rId7"/>
            </p:custDataLst>
          </p:nvPr>
        </p:nvSpPr>
        <p:spPr>
          <a:xfrm>
            <a:off x="10836423" y="5993105"/>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13" name="Espace réservé du pied de page 1">
            <a:extLst>
              <a:ext uri="{FF2B5EF4-FFF2-40B4-BE49-F238E27FC236}">
                <a16:creationId xmlns:a16="http://schemas.microsoft.com/office/drawing/2014/main" id="{51845052-8F42-41AA-98F8-C86EA3570831}"/>
              </a:ext>
            </a:extLst>
          </p:cNvPr>
          <p:cNvSpPr txBox="1">
            <a:spLocks/>
          </p:cNvSpPr>
          <p:nvPr>
            <p:custDataLst>
              <p:tags r:id="rId8"/>
            </p:custDataLst>
          </p:nvPr>
        </p:nvSpPr>
        <p:spPr>
          <a:xfrm>
            <a:off x="7922948" y="3526687"/>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b="0" i="0" kern="1200">
                <a:solidFill>
                  <a:schemeClr val="tx1">
                    <a:tint val="75000"/>
                  </a:schemeClr>
                </a:solidFill>
                <a:latin typeface="Univers Condensed Light" panose="020B0306020202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ALU-COMPÉTENCES</a:t>
            </a:r>
            <a:endParaRPr lang="fr-FR" dirty="0"/>
          </a:p>
        </p:txBody>
      </p:sp>
      <p:pic>
        <p:nvPicPr>
          <p:cNvPr id="9" name="Image 8">
            <a:extLst>
              <a:ext uri="{FF2B5EF4-FFF2-40B4-BE49-F238E27FC236}">
                <a16:creationId xmlns:a16="http://schemas.microsoft.com/office/drawing/2014/main" id="{5B461035-5C6F-49CF-AAC3-6F94A5350F80}"/>
              </a:ext>
            </a:extLst>
          </p:cNvPr>
          <p:cNvPicPr>
            <a:picLocks noChangeAspect="1"/>
          </p:cNvPicPr>
          <p:nvPr>
            <p:custDataLst>
              <p:tags r:id="rId9"/>
            </p:custDataLst>
          </p:nvPr>
        </p:nvPicPr>
        <p:blipFill>
          <a:blip r:embed="rId14"/>
          <a:stretch>
            <a:fillRect/>
          </a:stretch>
        </p:blipFill>
        <p:spPr>
          <a:xfrm>
            <a:off x="9058708" y="3953120"/>
            <a:ext cx="2619741" cy="2086266"/>
          </a:xfrm>
          <a:prstGeom prst="rect">
            <a:avLst/>
          </a:prstGeom>
          <a:ln>
            <a:solidFill>
              <a:schemeClr val="accent1">
                <a:lumMod val="75000"/>
              </a:schemeClr>
            </a:solidFill>
          </a:ln>
        </p:spPr>
      </p:pic>
      <p:pic>
        <p:nvPicPr>
          <p:cNvPr id="11" name="Image 10">
            <a:extLst>
              <a:ext uri="{FF2B5EF4-FFF2-40B4-BE49-F238E27FC236}">
                <a16:creationId xmlns:a16="http://schemas.microsoft.com/office/drawing/2014/main" id="{7E56ACFF-BAEC-48AD-B340-FE3FE6F51AB1}"/>
              </a:ext>
            </a:extLst>
          </p:cNvPr>
          <p:cNvPicPr>
            <a:picLocks noChangeAspect="1"/>
          </p:cNvPicPr>
          <p:nvPr>
            <p:custDataLst>
              <p:tags r:id="rId10"/>
            </p:custDataLst>
          </p:nvPr>
        </p:nvPicPr>
        <p:blipFill rotWithShape="1">
          <a:blip r:embed="rId15"/>
          <a:srcRect l="3018" t="5290" b="7210"/>
          <a:stretch/>
        </p:blipFill>
        <p:spPr>
          <a:xfrm>
            <a:off x="1378856" y="3004457"/>
            <a:ext cx="6544091" cy="2751823"/>
          </a:xfrm>
          <a:prstGeom prst="rect">
            <a:avLst/>
          </a:prstGeom>
        </p:spPr>
      </p:pic>
      <p:sp>
        <p:nvSpPr>
          <p:cNvPr id="15" name="Espace réservé du pied de page 2"/>
          <p:cNvSpPr>
            <a:spLocks noGrp="1"/>
          </p:cNvSpPr>
          <p:nvPr>
            <p:ph type="ftr" sz="quarter" idx="11"/>
            <p:custDataLst>
              <p:tags r:id="rId11"/>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40739718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345949-9031-46AF-90E0-F71369E292B4}"/>
              </a:ext>
            </a:extLst>
          </p:cNvPr>
          <p:cNvSpPr/>
          <p:nvPr>
            <p:custDataLst>
              <p:tags r:id="rId1"/>
            </p:custDataLst>
          </p:nvPr>
        </p:nvSpPr>
        <p:spPr>
          <a:xfrm>
            <a:off x="7967663" y="325047"/>
            <a:ext cx="2476185" cy="62079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986" name="Espace réservé du numéro de diapositive 3"/>
          <p:cNvSpPr>
            <a:spLocks noGrp="1"/>
          </p:cNvSpPr>
          <p:nvPr>
            <p:ph type="sldNum" sz="quarter" idx="12"/>
            <p:custDataLst>
              <p:tags r:id="rId2"/>
            </p:custDataLst>
          </p:nvPr>
        </p:nvSpPr>
        <p:spPr/>
        <p:txBody>
          <a:bodyPr/>
          <a:lstStyle/>
          <a:p>
            <a:pPr>
              <a:defRPr/>
            </a:pPr>
            <a:fld id="{195BE108-7D3A-4713-BA6D-2A63E9FA10E6}" type="slidenum">
              <a:rPr lang="fr-CA" sz="1400" smtClean="0">
                <a:effectLst/>
              </a:rPr>
              <a:pPr>
                <a:defRPr/>
              </a:pPr>
              <a:t>61</a:t>
            </a:fld>
            <a:endParaRPr lang="fr-CA" sz="1400">
              <a:effectLst/>
            </a:endParaRPr>
          </a:p>
        </p:txBody>
      </p:sp>
      <p:sp>
        <p:nvSpPr>
          <p:cNvPr id="699395" name="Rectangle 3"/>
          <p:cNvSpPr>
            <a:spLocks noGrp="1" noChangeArrowheads="1"/>
          </p:cNvSpPr>
          <p:nvPr>
            <p:ph sz="half" idx="1"/>
            <p:custDataLst>
              <p:tags r:id="rId3"/>
            </p:custDataLst>
          </p:nvPr>
        </p:nvSpPr>
        <p:spPr>
          <a:xfrm>
            <a:off x="839788" y="1754947"/>
            <a:ext cx="6911974" cy="4298355"/>
          </a:xfrm>
        </p:spPr>
        <p:txBody>
          <a:bodyPr>
            <a:normAutofit fontScale="92500" lnSpcReduction="10000"/>
          </a:bodyPr>
          <a:lstStyle/>
          <a:p>
            <a:pPr>
              <a:defRPr/>
            </a:pPr>
            <a:r>
              <a:rPr lang="fr-CA" sz="2400" dirty="0"/>
              <a:t>Procédé à chaud sans écrouissage, donc traitement T6 après le filage.</a:t>
            </a:r>
          </a:p>
          <a:p>
            <a:pPr>
              <a:defRPr/>
            </a:pPr>
            <a:r>
              <a:rPr lang="fr-CA" sz="2400" dirty="0"/>
              <a:t>Dimensions du profilé limitées en </a:t>
            </a:r>
            <a:r>
              <a:rPr lang="fr-CA" sz="2400" b="0" dirty="0">
                <a:solidFill>
                  <a:schemeClr val="tx1"/>
                </a:solidFill>
              </a:rPr>
              <a:t>$$</a:t>
            </a:r>
            <a:endParaRPr lang="fr-CA" sz="2400" dirty="0"/>
          </a:p>
          <a:p>
            <a:pPr lvl="1">
              <a:defRPr/>
            </a:pPr>
            <a:r>
              <a:rPr lang="fr-CA" sz="2400" b="0" dirty="0">
                <a:solidFill>
                  <a:schemeClr val="tx1"/>
                </a:solidFill>
              </a:rPr>
              <a:t>Selon le cercle utilisable de la billette.</a:t>
            </a:r>
          </a:p>
          <a:p>
            <a:pPr>
              <a:defRPr/>
            </a:pPr>
            <a:r>
              <a:rPr lang="fr-CA" sz="2400" dirty="0"/>
              <a:t>Section uniforme :</a:t>
            </a:r>
          </a:p>
          <a:p>
            <a:pPr lvl="1">
              <a:defRPr/>
            </a:pPr>
            <a:r>
              <a:rPr lang="fr-CA" sz="2400" b="0" dirty="0">
                <a:solidFill>
                  <a:schemeClr val="tx1"/>
                </a:solidFill>
              </a:rPr>
              <a:t>Sinon il y aura des vitesses différentes dans la matrice.</a:t>
            </a:r>
          </a:p>
          <a:p>
            <a:pPr>
              <a:defRPr/>
            </a:pPr>
            <a:r>
              <a:rPr lang="fr-CA" sz="2400" dirty="0"/>
              <a:t>Favoriser la symétrie :</a:t>
            </a:r>
          </a:p>
          <a:p>
            <a:pPr lvl="1">
              <a:defRPr/>
            </a:pPr>
            <a:r>
              <a:rPr lang="fr-CA" sz="2400" b="0" dirty="0">
                <a:solidFill>
                  <a:schemeClr val="tx1"/>
                </a:solidFill>
              </a:rPr>
              <a:t>Sinon, prévoir des cavités multiples en symétrie.</a:t>
            </a:r>
          </a:p>
          <a:p>
            <a:pPr lvl="1">
              <a:defRPr/>
            </a:pPr>
            <a:endParaRPr lang="fr-CA" sz="2400" b="0" dirty="0">
              <a:solidFill>
                <a:schemeClr val="tx1"/>
              </a:solidFill>
            </a:endParaRPr>
          </a:p>
          <a:p>
            <a:pPr>
              <a:defRPr/>
            </a:pPr>
            <a:r>
              <a:rPr lang="fr-CA" sz="2400" dirty="0"/>
              <a:t>Achats en pied linéaire :</a:t>
            </a:r>
          </a:p>
          <a:p>
            <a:pPr lvl="1">
              <a:defRPr/>
            </a:pPr>
            <a:r>
              <a:rPr lang="fr-CA" sz="2400" b="0" dirty="0">
                <a:solidFill>
                  <a:schemeClr val="tx1"/>
                </a:solidFill>
              </a:rPr>
              <a:t>Il est possible d’acheter soit un profilé standard ou d’acheter une matrice</a:t>
            </a:r>
            <a:r>
              <a:rPr lang="fr-CA" sz="2200" b="0" dirty="0">
                <a:solidFill>
                  <a:schemeClr val="tx1"/>
                </a:solidFill>
              </a:rPr>
              <a:t>.</a:t>
            </a:r>
          </a:p>
        </p:txBody>
      </p:sp>
      <p:sp>
        <p:nvSpPr>
          <p:cNvPr id="699394" name="Rectangle 2"/>
          <p:cNvSpPr>
            <a:spLocks noGrp="1" noChangeArrowheads="1"/>
          </p:cNvSpPr>
          <p:nvPr>
            <p:ph type="title"/>
            <p:custDataLst>
              <p:tags r:id="rId4"/>
            </p:custDataLst>
          </p:nvPr>
        </p:nvSpPr>
        <p:spPr>
          <a:xfrm>
            <a:off x="838200" y="513568"/>
            <a:ext cx="9821449" cy="732620"/>
          </a:xfrm>
        </p:spPr>
        <p:txBody>
          <a:bodyPr/>
          <a:lstStyle/>
          <a:p>
            <a:pPr>
              <a:defRPr/>
            </a:pPr>
            <a:r>
              <a:rPr lang="fr-CA" sz="3600" b="0" dirty="0"/>
              <a:t>Profilés, caractéristiques de bases</a:t>
            </a:r>
          </a:p>
        </p:txBody>
      </p:sp>
      <p:sp>
        <p:nvSpPr>
          <p:cNvPr id="699396" name="Oval 4"/>
          <p:cNvSpPr>
            <a:spLocks noChangeArrowheads="1"/>
          </p:cNvSpPr>
          <p:nvPr>
            <p:custDataLst>
              <p:tags r:id="rId5"/>
            </p:custDataLst>
          </p:nvPr>
        </p:nvSpPr>
        <p:spPr bwMode="auto">
          <a:xfrm>
            <a:off x="8207429" y="670318"/>
            <a:ext cx="1727200" cy="1810115"/>
          </a:xfrm>
          <a:prstGeom prst="ellipse">
            <a:avLst/>
          </a:prstGeom>
          <a:solidFill>
            <a:srgbClr val="FFFFFF"/>
          </a:solidFill>
          <a:ln w="9525" algn="ctr">
            <a:solidFill>
              <a:srgbClr val="000000"/>
            </a:solidFill>
            <a:round/>
            <a:headEnd/>
            <a:tailEnd/>
          </a:ln>
          <a:effectLst/>
        </p:spPr>
        <p:txBody>
          <a:bodyPr wrap="none" anchor="ctr"/>
          <a:lstStyle/>
          <a:p>
            <a:pPr>
              <a:defRPr/>
            </a:pPr>
            <a:endParaRPr lang="fr-CA"/>
          </a:p>
        </p:txBody>
      </p:sp>
      <p:sp>
        <p:nvSpPr>
          <p:cNvPr id="699397" name="Rectangle 5"/>
          <p:cNvSpPr>
            <a:spLocks noChangeArrowheads="1"/>
          </p:cNvSpPr>
          <p:nvPr>
            <p:custDataLst>
              <p:tags r:id="rId6"/>
            </p:custDataLst>
          </p:nvPr>
        </p:nvSpPr>
        <p:spPr bwMode="auto">
          <a:xfrm>
            <a:off x="8712255" y="1368818"/>
            <a:ext cx="503237" cy="504825"/>
          </a:xfrm>
          <a:prstGeom prst="rect">
            <a:avLst/>
          </a:prstGeom>
          <a:solidFill>
            <a:srgbClr val="FFFFFF"/>
          </a:solidFill>
          <a:ln w="38100" algn="ctr">
            <a:solidFill>
              <a:srgbClr val="000000"/>
            </a:solidFill>
            <a:miter lim="800000"/>
            <a:headEnd/>
            <a:tailEnd/>
          </a:ln>
          <a:effectLst/>
        </p:spPr>
        <p:txBody>
          <a:bodyPr wrap="none" anchor="ctr"/>
          <a:lstStyle/>
          <a:p>
            <a:pPr>
              <a:defRPr/>
            </a:pPr>
            <a:endParaRPr lang="fr-CA"/>
          </a:p>
        </p:txBody>
      </p:sp>
      <p:sp>
        <p:nvSpPr>
          <p:cNvPr id="699398" name="Rectangle 6"/>
          <p:cNvSpPr>
            <a:spLocks noChangeArrowheads="1"/>
          </p:cNvSpPr>
          <p:nvPr>
            <p:custDataLst>
              <p:tags r:id="rId7"/>
            </p:custDataLst>
          </p:nvPr>
        </p:nvSpPr>
        <p:spPr bwMode="auto">
          <a:xfrm>
            <a:off x="9044562" y="1368817"/>
            <a:ext cx="646113" cy="144462"/>
          </a:xfrm>
          <a:prstGeom prst="rect">
            <a:avLst/>
          </a:prstGeom>
          <a:solidFill>
            <a:srgbClr val="FFFFFF"/>
          </a:solidFill>
          <a:ln w="38100" algn="ctr">
            <a:solidFill>
              <a:srgbClr val="000000"/>
            </a:solidFill>
            <a:miter lim="800000"/>
            <a:headEnd/>
            <a:tailEnd/>
          </a:ln>
          <a:effectLst/>
        </p:spPr>
        <p:txBody>
          <a:bodyPr wrap="none" anchor="ctr"/>
          <a:lstStyle/>
          <a:p>
            <a:pPr marL="342900" indent="-342900" algn="ctr">
              <a:defRPr/>
            </a:pPr>
            <a:endParaRPr lang="fr-CA" sz="3200">
              <a:solidFill>
                <a:srgbClr val="000000"/>
              </a:solidFill>
              <a:effectLst>
                <a:outerShdw blurRad="38100" dist="38100" dir="2700000" algn="tl">
                  <a:srgbClr val="C0C0C0"/>
                </a:outerShdw>
              </a:effectLst>
            </a:endParaRPr>
          </a:p>
        </p:txBody>
      </p:sp>
      <p:sp>
        <p:nvSpPr>
          <p:cNvPr id="699399" name="Rectangle 7"/>
          <p:cNvSpPr>
            <a:spLocks noChangeArrowheads="1"/>
          </p:cNvSpPr>
          <p:nvPr>
            <p:custDataLst>
              <p:tags r:id="rId8"/>
            </p:custDataLst>
          </p:nvPr>
        </p:nvSpPr>
        <p:spPr bwMode="auto">
          <a:xfrm>
            <a:off x="8395274" y="2951554"/>
            <a:ext cx="914400" cy="914400"/>
          </a:xfrm>
          <a:prstGeom prst="rect">
            <a:avLst/>
          </a:prstGeom>
          <a:solidFill>
            <a:srgbClr val="FFFFFF"/>
          </a:solidFill>
          <a:ln w="76200" algn="ctr">
            <a:solidFill>
              <a:srgbClr val="000000"/>
            </a:solidFill>
            <a:miter lim="800000"/>
            <a:headEnd/>
            <a:tailEnd/>
          </a:ln>
          <a:effectLst/>
        </p:spPr>
        <p:txBody>
          <a:bodyPr wrap="none" anchor="ctr"/>
          <a:lstStyle/>
          <a:p>
            <a:pPr>
              <a:defRPr/>
            </a:pPr>
            <a:endParaRPr lang="fr-CA"/>
          </a:p>
        </p:txBody>
      </p:sp>
      <p:sp>
        <p:nvSpPr>
          <p:cNvPr id="699400" name="Rectangle 8"/>
          <p:cNvSpPr>
            <a:spLocks noChangeArrowheads="1"/>
          </p:cNvSpPr>
          <p:nvPr>
            <p:custDataLst>
              <p:tags r:id="rId9"/>
            </p:custDataLst>
          </p:nvPr>
        </p:nvSpPr>
        <p:spPr bwMode="auto">
          <a:xfrm>
            <a:off x="9333486" y="2953143"/>
            <a:ext cx="719138" cy="287337"/>
          </a:xfrm>
          <a:prstGeom prst="rect">
            <a:avLst/>
          </a:prstGeom>
          <a:solidFill>
            <a:srgbClr val="FFFFFF"/>
          </a:solidFill>
          <a:ln w="38100" algn="ctr">
            <a:solidFill>
              <a:srgbClr val="000000"/>
            </a:solidFill>
            <a:miter lim="800000"/>
            <a:headEnd/>
            <a:tailEnd/>
          </a:ln>
          <a:effectLst/>
        </p:spPr>
        <p:txBody>
          <a:bodyPr wrap="none" anchor="ctr"/>
          <a:lstStyle/>
          <a:p>
            <a:pPr marL="342900" indent="-342900" algn="ctr">
              <a:defRPr/>
            </a:pPr>
            <a:endParaRPr lang="fr-CA" sz="3200">
              <a:solidFill>
                <a:srgbClr val="000000"/>
              </a:solidFill>
              <a:effectLst>
                <a:outerShdw blurRad="38100" dist="38100" dir="2700000" algn="tl">
                  <a:srgbClr val="C0C0C0"/>
                </a:outerShdw>
              </a:effectLst>
            </a:endParaRPr>
          </a:p>
        </p:txBody>
      </p:sp>
      <p:sp>
        <p:nvSpPr>
          <p:cNvPr id="699401" name="Oval 9"/>
          <p:cNvSpPr>
            <a:spLocks noChangeArrowheads="1"/>
          </p:cNvSpPr>
          <p:nvPr>
            <p:custDataLst>
              <p:tags r:id="rId10"/>
            </p:custDataLst>
          </p:nvPr>
        </p:nvSpPr>
        <p:spPr bwMode="auto">
          <a:xfrm>
            <a:off x="8143355" y="4499733"/>
            <a:ext cx="1800225" cy="1849437"/>
          </a:xfrm>
          <a:prstGeom prst="ellipse">
            <a:avLst/>
          </a:prstGeom>
          <a:solidFill>
            <a:srgbClr val="FFFFFF"/>
          </a:solidFill>
          <a:ln w="9525" algn="ctr">
            <a:solidFill>
              <a:srgbClr val="000000"/>
            </a:solidFill>
            <a:round/>
            <a:headEnd/>
            <a:tailEnd/>
          </a:ln>
          <a:effectLst/>
        </p:spPr>
        <p:txBody>
          <a:bodyPr wrap="none" anchor="ctr"/>
          <a:lstStyle/>
          <a:p>
            <a:pPr>
              <a:defRPr/>
            </a:pPr>
            <a:endParaRPr lang="fr-CA"/>
          </a:p>
        </p:txBody>
      </p:sp>
      <p:sp>
        <p:nvSpPr>
          <p:cNvPr id="699402" name="Rectangle 10"/>
          <p:cNvSpPr>
            <a:spLocks noChangeArrowheads="1"/>
          </p:cNvSpPr>
          <p:nvPr>
            <p:custDataLst>
              <p:tags r:id="rId11"/>
            </p:custDataLst>
          </p:nvPr>
        </p:nvSpPr>
        <p:spPr bwMode="auto">
          <a:xfrm>
            <a:off x="8600181" y="5053770"/>
            <a:ext cx="396398" cy="288925"/>
          </a:xfrm>
          <a:prstGeom prst="rect">
            <a:avLst/>
          </a:prstGeom>
          <a:solidFill>
            <a:srgbClr val="FFFFFF"/>
          </a:solidFill>
          <a:ln w="9525" algn="ctr">
            <a:solidFill>
              <a:srgbClr val="000000"/>
            </a:solidFill>
            <a:miter lim="800000"/>
            <a:headEnd/>
            <a:tailEnd/>
          </a:ln>
          <a:effectLst/>
        </p:spPr>
        <p:txBody>
          <a:bodyPr wrap="none" anchor="ctr"/>
          <a:lstStyle/>
          <a:p>
            <a:pPr>
              <a:defRPr/>
            </a:pPr>
            <a:endParaRPr lang="fr-CA"/>
          </a:p>
        </p:txBody>
      </p:sp>
      <p:sp>
        <p:nvSpPr>
          <p:cNvPr id="699403" name="Rectangle 11"/>
          <p:cNvSpPr>
            <a:spLocks noChangeArrowheads="1"/>
          </p:cNvSpPr>
          <p:nvPr>
            <p:custDataLst>
              <p:tags r:id="rId12"/>
            </p:custDataLst>
          </p:nvPr>
        </p:nvSpPr>
        <p:spPr bwMode="auto">
          <a:xfrm>
            <a:off x="9126537" y="5053770"/>
            <a:ext cx="360363" cy="288925"/>
          </a:xfrm>
          <a:prstGeom prst="rect">
            <a:avLst/>
          </a:prstGeom>
          <a:solidFill>
            <a:srgbClr val="FFFFFF"/>
          </a:solidFill>
          <a:ln w="9525" algn="ctr">
            <a:solidFill>
              <a:srgbClr val="000000"/>
            </a:solidFill>
            <a:miter lim="800000"/>
            <a:headEnd/>
            <a:tailEnd/>
          </a:ln>
          <a:effectLst/>
        </p:spPr>
        <p:txBody>
          <a:bodyPr wrap="none" anchor="ctr"/>
          <a:lstStyle/>
          <a:p>
            <a:pPr>
              <a:defRPr/>
            </a:pPr>
            <a:endParaRPr lang="fr-CA"/>
          </a:p>
        </p:txBody>
      </p:sp>
      <p:sp>
        <p:nvSpPr>
          <p:cNvPr id="699404" name="Rectangle 12"/>
          <p:cNvSpPr>
            <a:spLocks noChangeArrowheads="1"/>
          </p:cNvSpPr>
          <p:nvPr>
            <p:custDataLst>
              <p:tags r:id="rId13"/>
            </p:custDataLst>
          </p:nvPr>
        </p:nvSpPr>
        <p:spPr bwMode="auto">
          <a:xfrm>
            <a:off x="9126537" y="5485570"/>
            <a:ext cx="360363" cy="288925"/>
          </a:xfrm>
          <a:prstGeom prst="rect">
            <a:avLst/>
          </a:prstGeom>
          <a:solidFill>
            <a:srgbClr val="FFFFFF"/>
          </a:solidFill>
          <a:ln w="9525" algn="ctr">
            <a:solidFill>
              <a:srgbClr val="000000"/>
            </a:solidFill>
            <a:miter lim="800000"/>
            <a:headEnd/>
            <a:tailEnd/>
          </a:ln>
          <a:effectLst/>
        </p:spPr>
        <p:txBody>
          <a:bodyPr wrap="none" anchor="ctr"/>
          <a:lstStyle/>
          <a:p>
            <a:pPr>
              <a:defRPr/>
            </a:pPr>
            <a:endParaRPr lang="fr-CA"/>
          </a:p>
        </p:txBody>
      </p:sp>
      <p:sp>
        <p:nvSpPr>
          <p:cNvPr id="699405" name="Rectangle 13"/>
          <p:cNvSpPr>
            <a:spLocks noChangeArrowheads="1"/>
          </p:cNvSpPr>
          <p:nvPr>
            <p:custDataLst>
              <p:tags r:id="rId14"/>
            </p:custDataLst>
          </p:nvPr>
        </p:nvSpPr>
        <p:spPr bwMode="auto">
          <a:xfrm>
            <a:off x="8618199" y="5485570"/>
            <a:ext cx="360362" cy="288925"/>
          </a:xfrm>
          <a:prstGeom prst="rect">
            <a:avLst/>
          </a:prstGeom>
          <a:solidFill>
            <a:srgbClr val="FFFFFF"/>
          </a:solidFill>
          <a:ln w="9525" algn="ctr">
            <a:solidFill>
              <a:srgbClr val="000000"/>
            </a:solidFill>
            <a:miter lim="800000"/>
            <a:headEnd/>
            <a:tailEnd/>
          </a:ln>
          <a:effectLst/>
        </p:spPr>
        <p:txBody>
          <a:bodyPr wrap="none" anchor="ctr"/>
          <a:lstStyle/>
          <a:p>
            <a:pPr>
              <a:defRPr/>
            </a:pPr>
            <a:endParaRPr lang="fr-CA"/>
          </a:p>
        </p:txBody>
      </p:sp>
      <p:sp>
        <p:nvSpPr>
          <p:cNvPr id="699406" name="Line 14"/>
          <p:cNvSpPr>
            <a:spLocks noChangeShapeType="1"/>
          </p:cNvSpPr>
          <p:nvPr>
            <p:custDataLst>
              <p:tags r:id="rId15"/>
            </p:custDataLst>
          </p:nvPr>
        </p:nvSpPr>
        <p:spPr bwMode="auto">
          <a:xfrm flipH="1">
            <a:off x="8179374" y="2664217"/>
            <a:ext cx="1657350" cy="1439862"/>
          </a:xfrm>
          <a:prstGeom prst="line">
            <a:avLst/>
          </a:prstGeom>
          <a:noFill/>
          <a:ln w="9525">
            <a:solidFill>
              <a:srgbClr val="000000"/>
            </a:solidFill>
            <a:round/>
            <a:headEnd/>
            <a:tailEnd/>
          </a:ln>
          <a:effectLst/>
        </p:spPr>
        <p:txBody>
          <a:bodyPr/>
          <a:lstStyle/>
          <a:p>
            <a:pPr>
              <a:defRPr/>
            </a:pPr>
            <a:endParaRPr lang="fr-CA"/>
          </a:p>
        </p:txBody>
      </p:sp>
      <p:sp>
        <p:nvSpPr>
          <p:cNvPr id="699407" name="Line 15"/>
          <p:cNvSpPr>
            <a:spLocks noChangeShapeType="1"/>
          </p:cNvSpPr>
          <p:nvPr>
            <p:custDataLst>
              <p:tags r:id="rId16"/>
            </p:custDataLst>
          </p:nvPr>
        </p:nvSpPr>
        <p:spPr bwMode="auto">
          <a:xfrm>
            <a:off x="8252400" y="2664218"/>
            <a:ext cx="1800225" cy="1584325"/>
          </a:xfrm>
          <a:prstGeom prst="line">
            <a:avLst/>
          </a:prstGeom>
          <a:noFill/>
          <a:ln w="9525">
            <a:solidFill>
              <a:srgbClr val="000000"/>
            </a:solidFill>
            <a:round/>
            <a:headEnd/>
            <a:tailEnd/>
          </a:ln>
          <a:effectLst/>
        </p:spPr>
        <p:txBody>
          <a:bodyPr/>
          <a:lstStyle/>
          <a:p>
            <a:pPr>
              <a:defRPr/>
            </a:pPr>
            <a:endParaRPr lang="fr-CA"/>
          </a:p>
        </p:txBody>
      </p:sp>
      <p:sp>
        <p:nvSpPr>
          <p:cNvPr id="18" name="Espace réservé du pied de page 2"/>
          <p:cNvSpPr>
            <a:spLocks noGrp="1"/>
          </p:cNvSpPr>
          <p:nvPr>
            <p:ph type="ftr" sz="quarter" idx="11"/>
            <p:custDataLst>
              <p:tags r:id="rId17"/>
            </p:custDataLst>
          </p:nvPr>
        </p:nvSpPr>
        <p:spPr>
          <a:xfrm>
            <a:off x="4038600" y="6356350"/>
            <a:ext cx="4114800" cy="365125"/>
          </a:xfrm>
        </p:spPr>
        <p:txBody>
          <a:bodyPr/>
          <a:lstStyle/>
          <a:p>
            <a:r>
              <a:rPr lang="fr-FR" dirty="0"/>
              <a:t>ALU-COMPÉTENCES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noChangeArrowheads="1"/>
          </p:cNvSpPr>
          <p:nvPr>
            <p:ph type="body" sz="quarter" idx="4294967295"/>
            <p:custDataLst>
              <p:tags r:id="rId1"/>
            </p:custDataLst>
          </p:nvPr>
        </p:nvSpPr>
        <p:spPr>
          <a:xfrm>
            <a:off x="596065" y="1150953"/>
            <a:ext cx="6408712" cy="5400675"/>
          </a:xfrm>
        </p:spPr>
        <p:txBody>
          <a:bodyPr/>
          <a:lstStyle/>
          <a:p>
            <a:endParaRPr lang="fr-CA" sz="2400" dirty="0"/>
          </a:p>
          <a:p>
            <a:r>
              <a:rPr lang="fr-CA" sz="2400" dirty="0"/>
              <a:t>L’anodisation est un procédé de traitement de surface pour l’aluminium.</a:t>
            </a:r>
          </a:p>
          <a:p>
            <a:r>
              <a:rPr lang="fr-CA" sz="2400" dirty="0"/>
              <a:t>Soudage et anodisation :</a:t>
            </a:r>
          </a:p>
          <a:p>
            <a:pPr lvl="1"/>
            <a:r>
              <a:rPr lang="fr-CA" sz="2400" dirty="0">
                <a:solidFill>
                  <a:schemeClr val="tx1"/>
                </a:solidFill>
              </a:rPr>
              <a:t>Métal d’apport 5356 (</a:t>
            </a:r>
            <a:r>
              <a:rPr lang="fr-CA" sz="2400" i="1" dirty="0" err="1">
                <a:solidFill>
                  <a:schemeClr val="tx1"/>
                </a:solidFill>
              </a:rPr>
              <a:t>color</a:t>
            </a:r>
            <a:r>
              <a:rPr lang="fr-CA" sz="2400" i="1" dirty="0">
                <a:solidFill>
                  <a:schemeClr val="tx1"/>
                </a:solidFill>
              </a:rPr>
              <a:t> match</a:t>
            </a:r>
            <a:r>
              <a:rPr lang="fr-CA" sz="2400" dirty="0">
                <a:solidFill>
                  <a:schemeClr val="tx1"/>
                </a:solidFill>
              </a:rPr>
              <a:t>)</a:t>
            </a:r>
          </a:p>
          <a:p>
            <a:r>
              <a:rPr lang="fr-CA" sz="2400" dirty="0"/>
              <a:t>Conception et anodisation :</a:t>
            </a:r>
          </a:p>
          <a:p>
            <a:pPr lvl="1"/>
            <a:r>
              <a:rPr lang="fr-CA" sz="2400" dirty="0">
                <a:solidFill>
                  <a:schemeClr val="tx1"/>
                </a:solidFill>
              </a:rPr>
              <a:t>Localiser les trous de drainage du bain d’anodisation pour les conceptions fermées en profilé.</a:t>
            </a:r>
          </a:p>
          <a:p>
            <a:r>
              <a:rPr lang="fr-CA" sz="2400" dirty="0"/>
              <a:t>Alliage de qualité anodisation.</a:t>
            </a:r>
          </a:p>
          <a:p>
            <a:pPr lvl="2"/>
            <a:endParaRPr lang="fr-CA" sz="2400" dirty="0"/>
          </a:p>
          <a:p>
            <a:pPr lvl="2"/>
            <a:endParaRPr lang="fr-CA" sz="2400" dirty="0"/>
          </a:p>
          <a:p>
            <a:pPr lvl="2"/>
            <a:endParaRPr lang="fr-CA" sz="2400" dirty="0"/>
          </a:p>
          <a:p>
            <a:pPr lvl="1"/>
            <a:endParaRPr lang="fr-CA" dirty="0"/>
          </a:p>
        </p:txBody>
      </p:sp>
      <p:sp>
        <p:nvSpPr>
          <p:cNvPr id="43010" name="Espace réservé du numéro de diapositive 4"/>
          <p:cNvSpPr>
            <a:spLocks noGrp="1"/>
          </p:cNvSpPr>
          <p:nvPr>
            <p:ph type="sldNum" sz="quarter" idx="12"/>
            <p:custDataLst>
              <p:tags r:id="rId2"/>
            </p:custDataLst>
          </p:nvPr>
        </p:nvSpPr>
        <p:spPr/>
        <p:txBody>
          <a:bodyPr/>
          <a:lstStyle/>
          <a:p>
            <a:fld id="{7C54E2CB-01D4-404A-8BF4-BD11A70639FE}" type="slidenum">
              <a:rPr lang="fr-CA" sz="1400" smtClean="0">
                <a:effectLst/>
              </a:rPr>
              <a:pPr/>
              <a:t>62</a:t>
            </a:fld>
            <a:endParaRPr lang="fr-CA" sz="1400" dirty="0">
              <a:effectLst/>
            </a:endParaRPr>
          </a:p>
        </p:txBody>
      </p:sp>
      <p:pic>
        <p:nvPicPr>
          <p:cNvPr id="47107" name="Picture 7" descr="camoguid macro0001"/>
          <p:cNvPicPr>
            <a:picLocks noGrp="1" noChangeAspect="1" noChangeArrowheads="1"/>
          </p:cNvPicPr>
          <p:nvPr>
            <p:ph sz="half" idx="1"/>
            <p:custDataLst>
              <p:tags r:id="rId3"/>
            </p:custDataLst>
          </p:nvPr>
        </p:nvPicPr>
        <p:blipFill>
          <a:blip r:embed="rId13" cstate="email">
            <a:extLst>
              <a:ext uri="{28A0092B-C50C-407E-A947-70E740481C1C}">
                <a14:useLocalDpi xmlns:a14="http://schemas.microsoft.com/office/drawing/2010/main"/>
              </a:ext>
            </a:extLst>
          </a:blip>
          <a:stretch>
            <a:fillRect/>
          </a:stretch>
        </p:blipFill>
        <p:spPr bwMode="auto">
          <a:xfrm>
            <a:off x="7140385" y="1210300"/>
            <a:ext cx="4330931" cy="3246120"/>
          </a:xfrm>
          <a:prstGeom prst="rect">
            <a:avLst/>
          </a:prstGeom>
          <a:noFill/>
          <a:ln>
            <a:miter lim="800000"/>
            <a:headEnd/>
            <a:tailEnd/>
          </a:ln>
        </p:spPr>
      </p:pic>
      <p:sp>
        <p:nvSpPr>
          <p:cNvPr id="11" name="Titre 10"/>
          <p:cNvSpPr>
            <a:spLocks noGrp="1"/>
          </p:cNvSpPr>
          <p:nvPr>
            <p:ph type="title"/>
            <p:custDataLst>
              <p:tags r:id="rId4"/>
            </p:custDataLst>
          </p:nvPr>
        </p:nvSpPr>
        <p:spPr/>
        <p:txBody>
          <a:bodyPr/>
          <a:lstStyle/>
          <a:p>
            <a:r>
              <a:rPr lang="fr-CA" sz="3600" b="0" dirty="0"/>
              <a:t>Anodisation vs profilés</a:t>
            </a:r>
          </a:p>
        </p:txBody>
      </p:sp>
      <p:sp>
        <p:nvSpPr>
          <p:cNvPr id="700419" name="Rectangle 3"/>
          <p:cNvSpPr>
            <a:spLocks noChangeArrowheads="1"/>
          </p:cNvSpPr>
          <p:nvPr>
            <p:custDataLst>
              <p:tags r:id="rId5"/>
            </p:custDataLst>
          </p:nvPr>
        </p:nvSpPr>
        <p:spPr bwMode="auto">
          <a:xfrm>
            <a:off x="1524000" y="2571750"/>
            <a:ext cx="9144000" cy="523220"/>
          </a:xfrm>
          <a:prstGeom prst="rect">
            <a:avLst/>
          </a:prstGeom>
          <a:noFill/>
          <a:ln w="9525">
            <a:noFill/>
            <a:miter lim="800000"/>
            <a:headEnd/>
            <a:tailEnd/>
          </a:ln>
          <a:effectLst/>
        </p:spPr>
        <p:txBody>
          <a:bodyPr>
            <a:spAutoFit/>
          </a:bodyPr>
          <a:lstStyle/>
          <a:p>
            <a:pPr>
              <a:defRPr/>
            </a:pPr>
            <a:endParaRPr lang="fr-CA"/>
          </a:p>
        </p:txBody>
      </p:sp>
      <p:sp>
        <p:nvSpPr>
          <p:cNvPr id="700420" name="Rectangle 4"/>
          <p:cNvSpPr>
            <a:spLocks noChangeArrowheads="1"/>
          </p:cNvSpPr>
          <p:nvPr>
            <p:custDataLst>
              <p:tags r:id="rId6"/>
            </p:custDataLst>
          </p:nvPr>
        </p:nvSpPr>
        <p:spPr bwMode="auto">
          <a:xfrm>
            <a:off x="1524000" y="2720975"/>
            <a:ext cx="9144000" cy="523220"/>
          </a:xfrm>
          <a:prstGeom prst="rect">
            <a:avLst/>
          </a:prstGeom>
          <a:noFill/>
          <a:ln w="9525">
            <a:noFill/>
            <a:miter lim="800000"/>
            <a:headEnd/>
            <a:tailEnd/>
          </a:ln>
          <a:effectLst/>
        </p:spPr>
        <p:txBody>
          <a:bodyPr>
            <a:spAutoFit/>
          </a:bodyPr>
          <a:lstStyle/>
          <a:p>
            <a:pPr>
              <a:defRPr/>
            </a:pPr>
            <a:endParaRPr lang="fr-CA"/>
          </a:p>
        </p:txBody>
      </p:sp>
      <p:sp>
        <p:nvSpPr>
          <p:cNvPr id="700421" name="Rectangle 5"/>
          <p:cNvSpPr>
            <a:spLocks noChangeArrowheads="1"/>
          </p:cNvSpPr>
          <p:nvPr>
            <p:custDataLst>
              <p:tags r:id="rId7"/>
            </p:custDataLst>
          </p:nvPr>
        </p:nvSpPr>
        <p:spPr bwMode="auto">
          <a:xfrm>
            <a:off x="1524000" y="2360613"/>
            <a:ext cx="9144000" cy="523220"/>
          </a:xfrm>
          <a:prstGeom prst="rect">
            <a:avLst/>
          </a:prstGeom>
          <a:noFill/>
          <a:ln w="9525">
            <a:noFill/>
            <a:miter lim="800000"/>
            <a:headEnd/>
            <a:tailEnd/>
          </a:ln>
          <a:effectLst/>
        </p:spPr>
        <p:txBody>
          <a:bodyPr>
            <a:spAutoFit/>
          </a:bodyPr>
          <a:lstStyle/>
          <a:p>
            <a:pPr>
              <a:defRPr/>
            </a:pPr>
            <a:endParaRPr lang="fr-CA"/>
          </a:p>
        </p:txBody>
      </p:sp>
      <p:sp>
        <p:nvSpPr>
          <p:cNvPr id="47113" name="Text Box 8"/>
          <p:cNvSpPr txBox="1">
            <a:spLocks noChangeArrowheads="1"/>
          </p:cNvSpPr>
          <p:nvPr>
            <p:custDataLst>
              <p:tags r:id="rId8"/>
            </p:custDataLst>
          </p:nvPr>
        </p:nvSpPr>
        <p:spPr bwMode="auto">
          <a:xfrm>
            <a:off x="5015879" y="4456419"/>
            <a:ext cx="6455437" cy="1015663"/>
          </a:xfrm>
          <a:prstGeom prst="rect">
            <a:avLst/>
          </a:prstGeom>
          <a:solidFill>
            <a:schemeClr val="accent1">
              <a:lumMod val="20000"/>
              <a:lumOff val="80000"/>
            </a:schemeClr>
          </a:solidFill>
          <a:ln w="9525" algn="ctr">
            <a:noFill/>
            <a:miter lim="800000"/>
            <a:headEnd/>
            <a:tailEnd/>
          </a:ln>
        </p:spPr>
        <p:txBody>
          <a:bodyPr wrap="square">
            <a:spAutoFit/>
          </a:bodyPr>
          <a:lstStyle/>
          <a:p>
            <a:pPr indent="-342900"/>
            <a:r>
              <a:rPr lang="fr-CA" sz="2000" dirty="0">
                <a:effectLst/>
                <a:latin typeface="Univers Condensed Light" panose="020B0306020202040204" pitchFamily="34" charset="0"/>
              </a:rPr>
              <a:t>Ici apparition de gros grains dû à un phénomène de recristallisation. Ceux -ci sont visibles après usinage et anodisation.  </a:t>
            </a:r>
          </a:p>
          <a:p>
            <a:pPr indent="-342900"/>
            <a:r>
              <a:rPr lang="fr-CA" sz="2000" dirty="0">
                <a:effectLst/>
                <a:latin typeface="Univers Condensed Light" panose="020B0306020202040204" pitchFamily="34" charset="0"/>
              </a:rPr>
              <a:t>Les vitesses de filage ont été modifiées pour obtenir un grain fin</a:t>
            </a:r>
          </a:p>
        </p:txBody>
      </p:sp>
      <p:sp>
        <p:nvSpPr>
          <p:cNvPr id="700425" name="Line 9"/>
          <p:cNvSpPr>
            <a:spLocks noChangeShapeType="1"/>
          </p:cNvSpPr>
          <p:nvPr>
            <p:custDataLst>
              <p:tags r:id="rId9"/>
            </p:custDataLst>
          </p:nvPr>
        </p:nvSpPr>
        <p:spPr bwMode="auto">
          <a:xfrm flipV="1">
            <a:off x="6535710" y="1988838"/>
            <a:ext cx="1397001" cy="2467581"/>
          </a:xfrm>
          <a:prstGeom prst="line">
            <a:avLst/>
          </a:prstGeom>
          <a:noFill/>
          <a:ln w="28575">
            <a:solidFill>
              <a:schemeClr val="tx1"/>
            </a:solidFill>
            <a:round/>
            <a:headEnd/>
            <a:tailEnd type="triangle" w="med" len="med"/>
          </a:ln>
          <a:effectLst/>
        </p:spPr>
        <p:txBody>
          <a:bodyPr/>
          <a:lstStyle/>
          <a:p>
            <a:pPr>
              <a:defRPr/>
            </a:pPr>
            <a:endParaRPr lang="fr-CA"/>
          </a:p>
        </p:txBody>
      </p:sp>
      <p:sp>
        <p:nvSpPr>
          <p:cNvPr id="12" name="ZoneTexte 11">
            <a:extLst>
              <a:ext uri="{FF2B5EF4-FFF2-40B4-BE49-F238E27FC236}">
                <a16:creationId xmlns:a16="http://schemas.microsoft.com/office/drawing/2014/main" id="{8C934143-F815-463C-A283-FA6A9914F2F6}"/>
              </a:ext>
            </a:extLst>
          </p:cNvPr>
          <p:cNvSpPr txBox="1"/>
          <p:nvPr>
            <p:custDataLst>
              <p:tags r:id="rId10"/>
            </p:custDataLst>
          </p:nvPr>
        </p:nvSpPr>
        <p:spPr>
          <a:xfrm>
            <a:off x="8995708" y="3957302"/>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Tree>
  </p:cSld>
  <p:clrMapOvr>
    <a:masterClrMapping/>
  </p:clrMapOvr>
  <p:transition advTm="20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14E7D288-B601-4607-AECC-43B34FD31CE7}"/>
              </a:ext>
            </a:extLst>
          </p:cNvPr>
          <p:cNvSpPr>
            <a:spLocks noGrp="1"/>
          </p:cNvSpPr>
          <p:nvPr>
            <p:ph type="title"/>
            <p:custDataLst>
              <p:tags r:id="rId1"/>
            </p:custDataLst>
          </p:nvPr>
        </p:nvSpPr>
        <p:spPr/>
        <p:txBody>
          <a:bodyPr/>
          <a:lstStyle/>
          <a:p>
            <a:r>
              <a:rPr lang="fr-CA" dirty="0">
                <a:solidFill>
                  <a:schemeClr val="accent2"/>
                </a:solidFill>
              </a:rPr>
              <a:t>Avantages du filage</a:t>
            </a:r>
          </a:p>
        </p:txBody>
      </p:sp>
      <p:sp>
        <p:nvSpPr>
          <p:cNvPr id="2" name="Espace réservé du pied de page 1">
            <a:extLst>
              <a:ext uri="{FF2B5EF4-FFF2-40B4-BE49-F238E27FC236}">
                <a16:creationId xmlns:a16="http://schemas.microsoft.com/office/drawing/2014/main" id="{B809FD85-1644-41E7-A802-C02680540A26}"/>
              </a:ext>
            </a:extLst>
          </p:cNvPr>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422E5923-C327-462E-8575-B77ABE33A865}"/>
              </a:ext>
            </a:extLst>
          </p:cNvPr>
          <p:cNvSpPr>
            <a:spLocks noGrp="1"/>
          </p:cNvSpPr>
          <p:nvPr>
            <p:ph type="sldNum" sz="quarter" idx="12"/>
            <p:custDataLst>
              <p:tags r:id="rId3"/>
            </p:custDataLst>
          </p:nvPr>
        </p:nvSpPr>
        <p:spPr/>
        <p:txBody>
          <a:bodyPr/>
          <a:lstStyle/>
          <a:p>
            <a:fld id="{82B63C5F-247B-BE4F-ACBC-7BDD67617F3E}" type="slidenum">
              <a:rPr lang="fr-FR" smtClean="0"/>
              <a:t>63</a:t>
            </a:fld>
            <a:endParaRPr lang="fr-FR" dirty="0"/>
          </a:p>
        </p:txBody>
      </p:sp>
      <p:sp>
        <p:nvSpPr>
          <p:cNvPr id="10" name="Espace réservé du texte 9">
            <a:extLst>
              <a:ext uri="{FF2B5EF4-FFF2-40B4-BE49-F238E27FC236}">
                <a16:creationId xmlns:a16="http://schemas.microsoft.com/office/drawing/2014/main" id="{8DADD557-954F-461E-AA33-305564852028}"/>
              </a:ext>
            </a:extLst>
          </p:cNvPr>
          <p:cNvSpPr>
            <a:spLocks noGrp="1"/>
          </p:cNvSpPr>
          <p:nvPr>
            <p:ph type="body" idx="13"/>
            <p:custDataLst>
              <p:tags r:id="rId4"/>
            </p:custDataLst>
          </p:nvPr>
        </p:nvSpPr>
        <p:spPr>
          <a:xfrm>
            <a:off x="7575764" y="2489521"/>
            <a:ext cx="3031292" cy="723834"/>
          </a:xfrm>
        </p:spPr>
        <p:txBody>
          <a:bodyPr/>
          <a:lstStyle/>
          <a:p>
            <a:endParaRPr lang="fr-CA"/>
          </a:p>
        </p:txBody>
      </p:sp>
      <p:sp>
        <p:nvSpPr>
          <p:cNvPr id="12" name="Espace réservé du texte 11">
            <a:extLst>
              <a:ext uri="{FF2B5EF4-FFF2-40B4-BE49-F238E27FC236}">
                <a16:creationId xmlns:a16="http://schemas.microsoft.com/office/drawing/2014/main" id="{8747ABDE-4A1B-4ABA-A25B-93E6C8D7B535}"/>
              </a:ext>
            </a:extLst>
          </p:cNvPr>
          <p:cNvSpPr>
            <a:spLocks noGrp="1"/>
          </p:cNvSpPr>
          <p:nvPr>
            <p:ph type="body" idx="16"/>
            <p:custDataLst>
              <p:tags r:id="rId5"/>
            </p:custDataLst>
          </p:nvPr>
        </p:nvSpPr>
        <p:spPr>
          <a:xfrm>
            <a:off x="1046372" y="1991671"/>
            <a:ext cx="4517721" cy="3528562"/>
          </a:xfrm>
        </p:spPr>
        <p:txBody>
          <a:bodyPr>
            <a:normAutofit/>
          </a:bodyPr>
          <a:lstStyle/>
          <a:p>
            <a:pPr algn="l"/>
            <a:r>
              <a:rPr lang="fr-CA" sz="2000" b="0" dirty="0"/>
              <a:t>Grande productivité </a:t>
            </a:r>
          </a:p>
          <a:p>
            <a:pPr algn="l"/>
            <a:r>
              <a:rPr lang="fr-CA" sz="2000" b="0" dirty="0"/>
              <a:t>Production de produits longs</a:t>
            </a:r>
          </a:p>
          <a:p>
            <a:pPr algn="l"/>
            <a:r>
              <a:rPr lang="fr-CA" sz="2000" b="0" dirty="0"/>
              <a:t>Ajouts de détails fonctionnels :</a:t>
            </a:r>
          </a:p>
          <a:p>
            <a:pPr algn="l">
              <a:spcBef>
                <a:spcPts val="0"/>
              </a:spcBef>
            </a:pPr>
            <a:r>
              <a:rPr lang="fr-CA" sz="2000" b="0" dirty="0"/>
              <a:t>	passe fils ou des canalisations,</a:t>
            </a:r>
          </a:p>
          <a:p>
            <a:pPr algn="l">
              <a:spcBef>
                <a:spcPts val="0"/>
              </a:spcBef>
            </a:pPr>
            <a:r>
              <a:rPr lang="fr-CA" sz="2000" b="0" dirty="0"/>
              <a:t>	support d’accrochage (longitudinaux)</a:t>
            </a:r>
          </a:p>
          <a:p>
            <a:pPr algn="l">
              <a:spcBef>
                <a:spcPts val="0"/>
              </a:spcBef>
            </a:pPr>
            <a:r>
              <a:rPr lang="fr-CA" sz="2000" b="0" dirty="0"/>
              <a:t>	assemblage d’extrusion côte à côté</a:t>
            </a:r>
          </a:p>
          <a:p>
            <a:pPr algn="l"/>
            <a:r>
              <a:rPr lang="fr-CA" sz="2000" b="0" dirty="0"/>
              <a:t>Possibilité de coupage pour obtenir une forme extérieure ou des produits courts complexes</a:t>
            </a:r>
          </a:p>
          <a:p>
            <a:pPr algn="l"/>
            <a:r>
              <a:rPr lang="fr-CA" sz="2000" b="0" dirty="0"/>
              <a:t>Possibilité de traitement de durcissement structurel par trempe à air à la sortie de la presse</a:t>
            </a:r>
          </a:p>
          <a:p>
            <a:endParaRPr lang="fr-CA" b="0" dirty="0"/>
          </a:p>
        </p:txBody>
      </p:sp>
      <p:pic>
        <p:nvPicPr>
          <p:cNvPr id="9" name="Image 8" descr="extrusion usages 004.jpg">
            <a:extLst>
              <a:ext uri="{FF2B5EF4-FFF2-40B4-BE49-F238E27FC236}">
                <a16:creationId xmlns:a16="http://schemas.microsoft.com/office/drawing/2014/main" id="{7287E561-2D9E-4254-8AAB-BAC302F8A897}"/>
              </a:ext>
            </a:extLst>
          </p:cNvPr>
          <p:cNvPicPr>
            <a:picLocks noChangeAspect="1"/>
          </p:cNvPicPr>
          <p:nvPr>
            <p:custDataLst>
              <p:tags r:id="rId6"/>
            </p:custDataLst>
          </p:nvPr>
        </p:nvPicPr>
        <p:blipFill>
          <a:blip r:embed="rId9" cstate="email">
            <a:extLst>
              <a:ext uri="{28A0092B-C50C-407E-A947-70E740481C1C}">
                <a14:useLocalDpi xmlns:a14="http://schemas.microsoft.com/office/drawing/2010/main"/>
              </a:ext>
            </a:extLst>
          </a:blip>
          <a:stretch>
            <a:fillRect/>
          </a:stretch>
        </p:blipFill>
        <p:spPr>
          <a:xfrm>
            <a:off x="7053862" y="2276611"/>
            <a:ext cx="3710771" cy="2783078"/>
          </a:xfrm>
          <a:prstGeom prst="rect">
            <a:avLst/>
          </a:prstGeom>
          <a:ln>
            <a:solidFill>
              <a:schemeClr val="accent1">
                <a:lumMod val="75000"/>
              </a:schemeClr>
            </a:solidFill>
          </a:ln>
        </p:spPr>
      </p:pic>
      <p:sp>
        <p:nvSpPr>
          <p:cNvPr id="13" name="ZoneTexte 12">
            <a:extLst>
              <a:ext uri="{FF2B5EF4-FFF2-40B4-BE49-F238E27FC236}">
                <a16:creationId xmlns:a16="http://schemas.microsoft.com/office/drawing/2014/main" id="{B4EFB2EF-2199-446F-BE88-E23333D4C41B}"/>
              </a:ext>
            </a:extLst>
          </p:cNvPr>
          <p:cNvSpPr txBox="1"/>
          <p:nvPr>
            <p:custDataLst>
              <p:tags r:id="rId7"/>
            </p:custDataLst>
          </p:nvPr>
        </p:nvSpPr>
        <p:spPr>
          <a:xfrm>
            <a:off x="9739796" y="5103905"/>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Tree>
    <p:extLst>
      <p:ext uri="{BB962C8B-B14F-4D97-AF65-F5344CB8AC3E}">
        <p14:creationId xmlns:p14="http://schemas.microsoft.com/office/powerpoint/2010/main" val="2445964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4DBD5CB9-380E-4360-9C75-DE89E380C154}"/>
              </a:ext>
            </a:extLst>
          </p:cNvPr>
          <p:cNvSpPr txBox="1"/>
          <p:nvPr>
            <p:custDataLst>
              <p:tags r:id="rId1"/>
            </p:custDataLst>
          </p:nvPr>
        </p:nvSpPr>
        <p:spPr>
          <a:xfrm>
            <a:off x="1466188" y="5727808"/>
            <a:ext cx="2496551" cy="369332"/>
          </a:xfrm>
          <a:prstGeom prst="rect">
            <a:avLst/>
          </a:prstGeom>
          <a:solidFill>
            <a:schemeClr val="accent1">
              <a:lumMod val="20000"/>
              <a:lumOff val="80000"/>
            </a:schemeClr>
          </a:solidFill>
          <a:ln>
            <a:noFill/>
          </a:ln>
        </p:spPr>
        <p:txBody>
          <a:bodyPr wrap="square" rtlCol="0">
            <a:spAutoFit/>
          </a:bodyPr>
          <a:lstStyle/>
          <a:p>
            <a:r>
              <a:rPr lang="fr-CA" dirty="0">
                <a:latin typeface="Univers Condensed Light" panose="020B0306020202040204" pitchFamily="34" charset="0"/>
              </a:rPr>
              <a:t>Fil conducteur aérien</a:t>
            </a:r>
          </a:p>
        </p:txBody>
      </p:sp>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2"/>
            </p:custDataLst>
          </p:nvPr>
        </p:nvSpPr>
        <p:spPr/>
        <p:txBody>
          <a:bodyPr/>
          <a:lstStyle/>
          <a:p>
            <a:fld id="{4153EF90-284E-46D7-8F4B-6A93B2A052B3}" type="slidenum">
              <a:rPr lang="fr-CA" smtClean="0"/>
              <a:pPr/>
              <a:t>64</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3"/>
            </p:custDataLst>
          </p:nvPr>
        </p:nvSpPr>
        <p:spPr>
          <a:xfrm>
            <a:off x="644322" y="1007705"/>
            <a:ext cx="6250428" cy="4963886"/>
          </a:xfrm>
        </p:spPr>
        <p:txBody>
          <a:bodyPr>
            <a:normAutofit/>
          </a:bodyPr>
          <a:lstStyle/>
          <a:p>
            <a:r>
              <a:rPr lang="fr-CA" sz="2200" dirty="0"/>
              <a:t>Tirage d’un fil d’aluminium par des cabestans dans une série de matrices pour en réduire le diamètre.</a:t>
            </a:r>
          </a:p>
          <a:p>
            <a:r>
              <a:rPr lang="fr-CA" sz="2200" b="0" dirty="0">
                <a:solidFill>
                  <a:schemeClr val="tx1"/>
                </a:solidFill>
              </a:rPr>
              <a:t>	À froid, réduction accompagnée de l’effet 	d’écrouissage, un recuit est effectué avant la 	dernière série de matrices.</a:t>
            </a:r>
          </a:p>
          <a:p>
            <a:r>
              <a:rPr lang="fr-CA" sz="2200" dirty="0"/>
              <a:t>Les fils peuvent être toronnés pour produire des câbles.</a:t>
            </a:r>
            <a:endParaRPr lang="fr-CA" sz="2200" b="0" dirty="0">
              <a:solidFill>
                <a:schemeClr val="tx1"/>
              </a:solidFill>
            </a:endParaRPr>
          </a:p>
          <a:p>
            <a:r>
              <a:rPr lang="fr-CA" sz="2200" dirty="0"/>
              <a:t>La coulée continue de tige permet de produire une forme directement apte au tréfilage.</a:t>
            </a:r>
          </a:p>
          <a:p>
            <a:r>
              <a:rPr lang="fr-CA" sz="2200" b="0" dirty="0">
                <a:solidFill>
                  <a:schemeClr val="tx1"/>
                </a:solidFill>
              </a:rPr>
              <a:t>Ce procédé est généralement fait par des transformateurs secondaires.</a:t>
            </a:r>
          </a:p>
          <a:p>
            <a:endParaRPr lang="fr-CA" sz="2200" dirty="0"/>
          </a:p>
          <a:p>
            <a:endParaRPr lang="fr-CA" sz="2200" dirty="0"/>
          </a:p>
          <a:p>
            <a:endParaRPr lang="fr-CA" sz="2200" dirty="0"/>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4"/>
            </p:custDataLst>
          </p:nvPr>
        </p:nvSpPr>
        <p:spPr>
          <a:xfrm>
            <a:off x="838200" y="364152"/>
            <a:ext cx="9684895" cy="612681"/>
          </a:xfrm>
        </p:spPr>
        <p:txBody>
          <a:bodyPr/>
          <a:lstStyle/>
          <a:p>
            <a:r>
              <a:rPr lang="fr-CA" sz="3600" b="0" dirty="0"/>
              <a:t>Tréfilage</a:t>
            </a:r>
          </a:p>
        </p:txBody>
      </p:sp>
      <p:pic>
        <p:nvPicPr>
          <p:cNvPr id="12290" name="Picture 2">
            <a:extLst>
              <a:ext uri="{FF2B5EF4-FFF2-40B4-BE49-F238E27FC236}">
                <a16:creationId xmlns:a16="http://schemas.microsoft.com/office/drawing/2014/main" id="{DEFEFE77-00D0-4C51-A216-117A5A605961}"/>
              </a:ext>
            </a:extLst>
          </p:cNvPr>
          <p:cNvPicPr>
            <a:picLocks noChangeAspect="1" noChangeArrowheads="1"/>
          </p:cNvPicPr>
          <p:nvPr>
            <p:custDataLst>
              <p:tags r:id="rId5"/>
            </p:custDataLst>
          </p:nvPr>
        </p:nvPicPr>
        <p:blipFill>
          <a:blip r:embed="rId13" cstate="email">
            <a:extLst>
              <a:ext uri="{28A0092B-C50C-407E-A947-70E740481C1C}">
                <a14:useLocalDpi xmlns:a14="http://schemas.microsoft.com/office/drawing/2010/main"/>
              </a:ext>
            </a:extLst>
          </a:blip>
          <a:srcRect/>
          <a:stretch>
            <a:fillRect/>
          </a:stretch>
        </p:blipFill>
        <p:spPr bwMode="auto">
          <a:xfrm>
            <a:off x="7064476" y="1300102"/>
            <a:ext cx="4676292" cy="252212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32E6F155-2908-4384-8D56-CD455086A373}"/>
              </a:ext>
            </a:extLst>
          </p:cNvPr>
          <p:cNvSpPr txBox="1"/>
          <p:nvPr>
            <p:custDataLst>
              <p:tags r:id="rId6"/>
            </p:custDataLst>
          </p:nvPr>
        </p:nvSpPr>
        <p:spPr>
          <a:xfrm>
            <a:off x="6823491" y="3993844"/>
            <a:ext cx="5418433" cy="307777"/>
          </a:xfrm>
          <a:prstGeom prst="rect">
            <a:avLst/>
          </a:prstGeom>
          <a:noFill/>
        </p:spPr>
        <p:txBody>
          <a:bodyPr wrap="square">
            <a:spAutoFit/>
          </a:bodyPr>
          <a:lstStyle/>
          <a:p>
            <a:pPr algn="r"/>
            <a:r>
              <a:rPr lang="fr-CA" sz="1400" i="1" u="sng" dirty="0">
                <a:solidFill>
                  <a:srgbClr val="0000FF"/>
                </a:solidFill>
                <a:effectLst/>
                <a:latin typeface="Univers Condensed Light" panose="020B0306020202040204"/>
                <a:ea typeface="Calibri" panose="020F0502020204030204" pitchFamily="34" charset="0"/>
                <a:hlinkClick r:id="rId14"/>
              </a:rPr>
              <a:t>https://commons.wikimedia.org/wiki/File:Tahanie_drotu.jpg</a:t>
            </a:r>
            <a:r>
              <a:rPr lang="fr-CA" sz="1400" i="1" dirty="0">
                <a:effectLst/>
                <a:latin typeface="Univers Condensed Light" panose="020B0306020202040204"/>
                <a:ea typeface="Calibri" panose="020F0502020204030204" pitchFamily="34" charset="0"/>
              </a:rPr>
              <a:t> </a:t>
            </a:r>
          </a:p>
        </p:txBody>
      </p:sp>
      <p:sp>
        <p:nvSpPr>
          <p:cNvPr id="10" name="ZoneTexte 9">
            <a:extLst>
              <a:ext uri="{FF2B5EF4-FFF2-40B4-BE49-F238E27FC236}">
                <a16:creationId xmlns:a16="http://schemas.microsoft.com/office/drawing/2014/main" id="{9E4D31DE-8368-4E8A-8F48-3C64AEA6982C}"/>
              </a:ext>
            </a:extLst>
          </p:cNvPr>
          <p:cNvSpPr txBox="1"/>
          <p:nvPr>
            <p:custDataLst>
              <p:tags r:id="rId7"/>
            </p:custDataLst>
          </p:nvPr>
        </p:nvSpPr>
        <p:spPr>
          <a:xfrm>
            <a:off x="6143466" y="4224676"/>
            <a:ext cx="6098458" cy="307777"/>
          </a:xfrm>
          <a:prstGeom prst="rect">
            <a:avLst/>
          </a:prstGeom>
          <a:noFill/>
        </p:spPr>
        <p:txBody>
          <a:bodyPr wrap="square">
            <a:spAutoFit/>
          </a:bodyPr>
          <a:lstStyle/>
          <a:p>
            <a:pPr algn="r"/>
            <a:r>
              <a:rPr lang="fr-CA" sz="1400" i="1" dirty="0">
                <a:latin typeface="Univers Condensed Light" panose="020B0306020202040204"/>
              </a:rPr>
              <a:t>https://commons.wikimedia.org/wiki/User:Baran_Ivo</a:t>
            </a:r>
          </a:p>
        </p:txBody>
      </p:sp>
      <p:sp>
        <p:nvSpPr>
          <p:cNvPr id="9" name="ZoneTexte 8">
            <a:extLst>
              <a:ext uri="{FF2B5EF4-FFF2-40B4-BE49-F238E27FC236}">
                <a16:creationId xmlns:a16="http://schemas.microsoft.com/office/drawing/2014/main" id="{696A547A-BC0C-479E-9497-A4312AD25028}"/>
              </a:ext>
            </a:extLst>
          </p:cNvPr>
          <p:cNvSpPr txBox="1"/>
          <p:nvPr>
            <p:custDataLst>
              <p:tags r:id="rId8"/>
            </p:custDataLst>
          </p:nvPr>
        </p:nvSpPr>
        <p:spPr>
          <a:xfrm>
            <a:off x="5647268" y="5848574"/>
            <a:ext cx="6093500" cy="307777"/>
          </a:xfrm>
          <a:prstGeom prst="rect">
            <a:avLst/>
          </a:prstGeom>
          <a:noFill/>
        </p:spPr>
        <p:txBody>
          <a:bodyPr wrap="square">
            <a:spAutoFit/>
          </a:bodyPr>
          <a:lstStyle/>
          <a:p>
            <a:r>
              <a:rPr lang="fr-CA" sz="1400" i="1" dirty="0">
                <a:latin typeface="Univers Condensed Light" panose="020B0306020202040204"/>
              </a:rPr>
              <a:t>https://upload.wikimedia.org/wikipedia/commons/3/33/ACSR_and_ACCC.JPG</a:t>
            </a:r>
          </a:p>
        </p:txBody>
      </p:sp>
      <p:sp>
        <p:nvSpPr>
          <p:cNvPr id="12" name="ZoneTexte 11">
            <a:extLst>
              <a:ext uri="{FF2B5EF4-FFF2-40B4-BE49-F238E27FC236}">
                <a16:creationId xmlns:a16="http://schemas.microsoft.com/office/drawing/2014/main" id="{B8E3CFC6-0F7A-4EF8-8BF0-697CE64FAB37}"/>
              </a:ext>
            </a:extLst>
          </p:cNvPr>
          <p:cNvSpPr txBox="1"/>
          <p:nvPr>
            <p:custDataLst>
              <p:tags r:id="rId9"/>
            </p:custDataLst>
          </p:nvPr>
        </p:nvSpPr>
        <p:spPr>
          <a:xfrm>
            <a:off x="5647540" y="6097140"/>
            <a:ext cx="6093228" cy="523220"/>
          </a:xfrm>
          <a:prstGeom prst="rect">
            <a:avLst/>
          </a:prstGeom>
          <a:noFill/>
        </p:spPr>
        <p:txBody>
          <a:bodyPr wrap="square">
            <a:spAutoFit/>
          </a:bodyPr>
          <a:lstStyle/>
          <a:p>
            <a:r>
              <a:rPr lang="en-US" sz="1400" i="1" dirty="0">
                <a:latin typeface="Univers Condensed Light" panose="020B0306020202040204"/>
              </a:rPr>
              <a:t>Dave Bryant, CC BY-SA 3.0 &lt;https://creativecommons.org/licenses/by-sa/3.0&gt;, via Wikimedia Commons</a:t>
            </a:r>
            <a:endParaRPr lang="fr-CA" sz="1400" i="1" dirty="0">
              <a:latin typeface="Univers Condensed Light" panose="020B0306020202040204"/>
            </a:endParaRPr>
          </a:p>
        </p:txBody>
      </p:sp>
      <p:pic>
        <p:nvPicPr>
          <p:cNvPr id="13" name="Picture 2">
            <a:extLst>
              <a:ext uri="{FF2B5EF4-FFF2-40B4-BE49-F238E27FC236}">
                <a16:creationId xmlns:a16="http://schemas.microsoft.com/office/drawing/2014/main" id="{ECC4F870-1968-48DA-B9E6-F5942759A662}"/>
              </a:ext>
            </a:extLst>
          </p:cNvPr>
          <p:cNvPicPr>
            <a:picLocks noChangeAspect="1" noChangeArrowheads="1"/>
          </p:cNvPicPr>
          <p:nvPr>
            <p:custDataLst>
              <p:tags r:id="rId10"/>
            </p:custDataLst>
          </p:nvPr>
        </p:nvPicPr>
        <p:blipFill rotWithShape="1">
          <a:blip r:embed="rId15">
            <a:extLst>
              <a:ext uri="{28A0092B-C50C-407E-A947-70E740481C1C}">
                <a14:useLocalDpi xmlns:a14="http://schemas.microsoft.com/office/drawing/2010/main"/>
              </a:ext>
            </a:extLst>
          </a:blip>
          <a:srcRect t="15394" r="57172" b="7069"/>
          <a:stretch/>
        </p:blipFill>
        <p:spPr bwMode="auto">
          <a:xfrm>
            <a:off x="3622565" y="4275612"/>
            <a:ext cx="1741175" cy="252428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ED0B898C-83E0-484D-83A1-5EFF55AAE558}"/>
              </a:ext>
            </a:extLst>
          </p:cNvPr>
          <p:cNvSpPr txBox="1"/>
          <p:nvPr>
            <p:custDataLst>
              <p:tags r:id="rId11"/>
            </p:custDataLst>
          </p:nvPr>
        </p:nvSpPr>
        <p:spPr>
          <a:xfrm>
            <a:off x="8026544" y="846252"/>
            <a:ext cx="2496551" cy="369332"/>
          </a:xfrm>
          <a:prstGeom prst="rect">
            <a:avLst/>
          </a:prstGeom>
          <a:solidFill>
            <a:schemeClr val="accent1">
              <a:lumMod val="20000"/>
              <a:lumOff val="80000"/>
            </a:schemeClr>
          </a:solidFill>
          <a:ln>
            <a:noFill/>
          </a:ln>
        </p:spPr>
        <p:txBody>
          <a:bodyPr wrap="square" rtlCol="0">
            <a:spAutoFit/>
          </a:bodyPr>
          <a:lstStyle/>
          <a:p>
            <a:pPr algn="ctr"/>
            <a:r>
              <a:rPr lang="fr-CA" dirty="0">
                <a:latin typeface="Univers Condensed Light" panose="020B0306020202040204" pitchFamily="34" charset="0"/>
              </a:rPr>
              <a:t>Détails d’une filière</a:t>
            </a:r>
          </a:p>
        </p:txBody>
      </p:sp>
    </p:spTree>
    <p:extLst>
      <p:ext uri="{BB962C8B-B14F-4D97-AF65-F5344CB8AC3E}">
        <p14:creationId xmlns:p14="http://schemas.microsoft.com/office/powerpoint/2010/main" val="31803678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1"/>
            </p:custDataLst>
          </p:nvPr>
        </p:nvSpPr>
        <p:spPr/>
        <p:txBody>
          <a:bodyPr/>
          <a:lstStyle/>
          <a:p>
            <a:fld id="{4153EF90-284E-46D7-8F4B-6A93B2A052B3}" type="slidenum">
              <a:rPr lang="fr-CA" smtClean="0"/>
              <a:pPr/>
              <a:t>65</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2"/>
            </p:custDataLst>
          </p:nvPr>
        </p:nvSpPr>
        <p:spPr>
          <a:xfrm>
            <a:off x="512459" y="1249550"/>
            <a:ext cx="6655161" cy="4963886"/>
          </a:xfrm>
        </p:spPr>
        <p:txBody>
          <a:bodyPr>
            <a:normAutofit/>
          </a:bodyPr>
          <a:lstStyle/>
          <a:p>
            <a:r>
              <a:rPr lang="fr-CA" sz="2200" dirty="0"/>
              <a:t>Il utilise des profilés d’aluminium qui sont étirés et pliés sur un mandrin. Le cintrage ajoute un effet d’écrouissage.</a:t>
            </a:r>
          </a:p>
          <a:p>
            <a:r>
              <a:rPr lang="fr-CA" sz="2200" dirty="0"/>
              <a:t>Il a une déformation locale pour certains types de pliages.</a:t>
            </a:r>
          </a:p>
          <a:p>
            <a:r>
              <a:rPr lang="fr-CA" sz="2200" dirty="0"/>
              <a:t>Certaines formes demandent un remplissage du profilé avec le cintrage pour limiter le flambage où des rouleaux suivent dans les autres directions.</a:t>
            </a:r>
          </a:p>
          <a:p>
            <a:r>
              <a:rPr lang="fr-CA" sz="2200" dirty="0"/>
              <a:t>Elle est effectuée par de plus petits ateliers qui transforment l’aluminium.</a:t>
            </a:r>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3"/>
            </p:custDataLst>
          </p:nvPr>
        </p:nvSpPr>
        <p:spPr>
          <a:xfrm>
            <a:off x="838200" y="364152"/>
            <a:ext cx="9684895" cy="612681"/>
          </a:xfrm>
        </p:spPr>
        <p:txBody>
          <a:bodyPr/>
          <a:lstStyle/>
          <a:p>
            <a:r>
              <a:rPr lang="fr-CA" sz="3600" b="0" dirty="0"/>
              <a:t>Pliage par cintrage</a:t>
            </a:r>
          </a:p>
        </p:txBody>
      </p:sp>
      <p:pic>
        <p:nvPicPr>
          <p:cNvPr id="5122" name="Picture 2">
            <a:extLst>
              <a:ext uri="{FF2B5EF4-FFF2-40B4-BE49-F238E27FC236}">
                <a16:creationId xmlns:a16="http://schemas.microsoft.com/office/drawing/2014/main" id="{43D8323E-D826-46CC-BBD3-DD256AD09B76}"/>
              </a:ext>
            </a:extLst>
          </p:cNvPr>
          <p:cNvPicPr>
            <a:picLocks noChangeAspect="1" noChangeArrowheads="1"/>
          </p:cNvPicPr>
          <p:nvPr>
            <p:custDataLst>
              <p:tags r:id="rId4"/>
            </p:custDataLst>
          </p:nvPr>
        </p:nvPicPr>
        <p:blipFill>
          <a:blip r:embed="rId12">
            <a:extLst>
              <a:ext uri="{28A0092B-C50C-407E-A947-70E740481C1C}">
                <a14:useLocalDpi xmlns:a14="http://schemas.microsoft.com/office/drawing/2010/main"/>
              </a:ext>
            </a:extLst>
          </a:blip>
          <a:srcRect/>
          <a:stretch>
            <a:fillRect/>
          </a:stretch>
        </p:blipFill>
        <p:spPr bwMode="auto">
          <a:xfrm>
            <a:off x="7710240" y="3560382"/>
            <a:ext cx="3660563" cy="2218523"/>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BCF16B08-89CA-4D7B-BB8F-49A953EB3704}"/>
              </a:ext>
            </a:extLst>
          </p:cNvPr>
          <p:cNvSpPr txBox="1"/>
          <p:nvPr>
            <p:custDataLst>
              <p:tags r:id="rId5"/>
            </p:custDataLst>
          </p:nvPr>
        </p:nvSpPr>
        <p:spPr>
          <a:xfrm>
            <a:off x="7506088" y="5750687"/>
            <a:ext cx="4068865" cy="523220"/>
          </a:xfrm>
          <a:prstGeom prst="rect">
            <a:avLst/>
          </a:prstGeom>
          <a:noFill/>
        </p:spPr>
        <p:txBody>
          <a:bodyPr wrap="square">
            <a:spAutoFit/>
          </a:bodyPr>
          <a:lstStyle/>
          <a:p>
            <a:pPr algn="r"/>
            <a:r>
              <a:rPr lang="fr-CA" sz="1400" u="sng" dirty="0">
                <a:solidFill>
                  <a:srgbClr val="0000FF"/>
                </a:solidFill>
                <a:effectLst/>
                <a:latin typeface="Univers Condensed Light" panose="020B0306020202040204"/>
                <a:ea typeface="Calibri" panose="020F0502020204030204" pitchFamily="34" charset="0"/>
                <a:hlinkClick r:id="rId13"/>
              </a:rPr>
              <a:t>https://commons.wikimedia.org/wiki/File:Bending_Analysis_of_an_Aluminium_Pipe.gif</a:t>
            </a:r>
            <a:r>
              <a:rPr lang="fr-CA" sz="1400" dirty="0">
                <a:effectLst/>
                <a:latin typeface="Univers Condensed Light" panose="020B0306020202040204"/>
                <a:ea typeface="Calibri" panose="020F0502020204030204" pitchFamily="34" charset="0"/>
              </a:rPr>
              <a:t>  </a:t>
            </a:r>
            <a:r>
              <a:rPr lang="fr-CA" sz="1400" dirty="0" err="1">
                <a:effectLst/>
                <a:latin typeface="Univers Condensed Light" panose="020B0306020202040204"/>
                <a:ea typeface="Calibri" panose="020F0502020204030204" pitchFamily="34" charset="0"/>
              </a:rPr>
              <a:t>source</a:t>
            </a:r>
            <a:r>
              <a:rPr lang="fr-CA" sz="1400" b="0" i="0" dirty="0" err="1">
                <a:solidFill>
                  <a:srgbClr val="202122"/>
                </a:solidFill>
                <a:effectLst/>
                <a:latin typeface="Univers Condensed Light" panose="020B0306020202040204"/>
              </a:rPr>
              <a:t>SimScale</a:t>
            </a:r>
            <a:r>
              <a:rPr lang="fr-CA" sz="1400" b="0" i="0" dirty="0">
                <a:solidFill>
                  <a:srgbClr val="202122"/>
                </a:solidFill>
                <a:effectLst/>
                <a:latin typeface="Univers Condensed Light" panose="020B0306020202040204"/>
              </a:rPr>
              <a:t> </a:t>
            </a:r>
            <a:r>
              <a:rPr lang="fr-CA" sz="1400" b="0" i="0" dirty="0" err="1">
                <a:solidFill>
                  <a:srgbClr val="202122"/>
                </a:solidFill>
                <a:effectLst/>
                <a:latin typeface="Univers Condensed Light" panose="020B0306020202040204"/>
              </a:rPr>
              <a:t>GmbH</a:t>
            </a:r>
            <a:endParaRPr lang="fr-CA" sz="1400" dirty="0">
              <a:effectLst/>
              <a:latin typeface="Univers Condensed Light" panose="020B0306020202040204"/>
              <a:ea typeface="Calibri" panose="020F0502020204030204" pitchFamily="34" charset="0"/>
            </a:endParaRPr>
          </a:p>
        </p:txBody>
      </p:sp>
      <p:pic>
        <p:nvPicPr>
          <p:cNvPr id="6" name="Image 5">
            <a:extLst>
              <a:ext uri="{FF2B5EF4-FFF2-40B4-BE49-F238E27FC236}">
                <a16:creationId xmlns:a16="http://schemas.microsoft.com/office/drawing/2014/main" id="{B6A0081A-9F0F-4315-988C-D1533A53EE9F}"/>
              </a:ext>
            </a:extLst>
          </p:cNvPr>
          <p:cNvPicPr>
            <a:picLocks noChangeAspect="1"/>
          </p:cNvPicPr>
          <p:nvPr>
            <p:custDataLst>
              <p:tags r:id="rId6"/>
            </p:custDataLst>
          </p:nvPr>
        </p:nvPicPr>
        <p:blipFill>
          <a:blip r:embed="rId14" cstate="email">
            <a:extLst>
              <a:ext uri="{28A0092B-C50C-407E-A947-70E740481C1C}">
                <a14:useLocalDpi xmlns:a14="http://schemas.microsoft.com/office/drawing/2010/main"/>
              </a:ext>
            </a:extLst>
          </a:blip>
          <a:stretch>
            <a:fillRect/>
          </a:stretch>
        </p:blipFill>
        <p:spPr>
          <a:xfrm>
            <a:off x="7796891" y="976833"/>
            <a:ext cx="3035829" cy="2081895"/>
          </a:xfrm>
          <a:prstGeom prst="rect">
            <a:avLst/>
          </a:prstGeom>
        </p:spPr>
      </p:pic>
      <p:sp>
        <p:nvSpPr>
          <p:cNvPr id="7" name="ZoneTexte 6">
            <a:extLst>
              <a:ext uri="{FF2B5EF4-FFF2-40B4-BE49-F238E27FC236}">
                <a16:creationId xmlns:a16="http://schemas.microsoft.com/office/drawing/2014/main" id="{33580989-A778-400C-8B3B-02E627E0D4B2}"/>
              </a:ext>
            </a:extLst>
          </p:cNvPr>
          <p:cNvSpPr txBox="1"/>
          <p:nvPr>
            <p:custDataLst>
              <p:tags r:id="rId7"/>
            </p:custDataLst>
          </p:nvPr>
        </p:nvSpPr>
        <p:spPr>
          <a:xfrm>
            <a:off x="7458399" y="3102647"/>
            <a:ext cx="3712811" cy="307777"/>
          </a:xfrm>
          <a:prstGeom prst="rect">
            <a:avLst/>
          </a:prstGeom>
          <a:noFill/>
        </p:spPr>
        <p:txBody>
          <a:bodyPr wrap="none" rtlCol="0">
            <a:spAutoFit/>
          </a:bodyPr>
          <a:lstStyle/>
          <a:p>
            <a:r>
              <a:rPr lang="fr-CA" sz="1400" dirty="0">
                <a:latin typeface="Univers Condensed Light" panose="020B0306020202040204"/>
              </a:rPr>
              <a:t>DVD Fabrication métallique Accord Centre du Québec</a:t>
            </a:r>
          </a:p>
        </p:txBody>
      </p:sp>
      <p:grpSp>
        <p:nvGrpSpPr>
          <p:cNvPr id="9" name="Group 4">
            <a:extLst>
              <a:ext uri="{FF2B5EF4-FFF2-40B4-BE49-F238E27FC236}">
                <a16:creationId xmlns:a16="http://schemas.microsoft.com/office/drawing/2014/main" id="{4D54A83B-3ED0-47CB-98D9-CF439F0CCB7D}"/>
              </a:ext>
            </a:extLst>
          </p:cNvPr>
          <p:cNvGrpSpPr>
            <a:grpSpLocks/>
          </p:cNvGrpSpPr>
          <p:nvPr>
            <p:custDataLst>
              <p:tags r:id="rId8"/>
            </p:custDataLst>
          </p:nvPr>
        </p:nvGrpSpPr>
        <p:grpSpPr bwMode="auto">
          <a:xfrm>
            <a:off x="994165" y="4102717"/>
            <a:ext cx="3079090" cy="2585468"/>
            <a:chOff x="1852" y="2432"/>
            <a:chExt cx="2616" cy="2177"/>
          </a:xfrm>
        </p:grpSpPr>
        <p:grpSp>
          <p:nvGrpSpPr>
            <p:cNvPr id="10" name="Group 5">
              <a:extLst>
                <a:ext uri="{FF2B5EF4-FFF2-40B4-BE49-F238E27FC236}">
                  <a16:creationId xmlns:a16="http://schemas.microsoft.com/office/drawing/2014/main" id="{A4C18808-91DD-4642-A19F-94C6F1F71386}"/>
                </a:ext>
              </a:extLst>
            </p:cNvPr>
            <p:cNvGrpSpPr>
              <a:grpSpLocks/>
            </p:cNvGrpSpPr>
            <p:nvPr/>
          </p:nvGrpSpPr>
          <p:grpSpPr bwMode="auto">
            <a:xfrm>
              <a:off x="1852" y="2432"/>
              <a:ext cx="2616" cy="2177"/>
              <a:chOff x="1852" y="2432"/>
              <a:chExt cx="2616" cy="2177"/>
            </a:xfrm>
          </p:grpSpPr>
          <p:sp>
            <p:nvSpPr>
              <p:cNvPr id="12" name="AutoShape 6">
                <a:extLst>
                  <a:ext uri="{FF2B5EF4-FFF2-40B4-BE49-F238E27FC236}">
                    <a16:creationId xmlns:a16="http://schemas.microsoft.com/office/drawing/2014/main" id="{CFCE552A-4FBB-4B5F-9E07-B718B0B2AFCF}"/>
                  </a:ext>
                </a:extLst>
              </p:cNvPr>
              <p:cNvSpPr>
                <a:spLocks noChangeArrowheads="1"/>
              </p:cNvSpPr>
              <p:nvPr/>
            </p:nvSpPr>
            <p:spPr bwMode="auto">
              <a:xfrm>
                <a:off x="2426" y="3129"/>
                <a:ext cx="1452" cy="1480"/>
              </a:xfrm>
              <a:custGeom>
                <a:avLst/>
                <a:gdLst>
                  <a:gd name="G0" fmla="+- 7572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572"/>
                  <a:gd name="G18" fmla="*/ 7572 1 2"/>
                  <a:gd name="G19" fmla="+- G18 5400 0"/>
                  <a:gd name="G20" fmla="cos G19 11796480"/>
                  <a:gd name="G21" fmla="sin G19 11796480"/>
                  <a:gd name="G22" fmla="+- G20 10800 0"/>
                  <a:gd name="G23" fmla="+- G21 10800 0"/>
                  <a:gd name="G24" fmla="+- 10800 0 G20"/>
                  <a:gd name="G25" fmla="+- 7572 10800 0"/>
                  <a:gd name="G26" fmla="?: G9 G17 G25"/>
                  <a:gd name="G27" fmla="?: G9 0 21600"/>
                  <a:gd name="G28" fmla="cos 10800 11796480"/>
                  <a:gd name="G29" fmla="sin 10800 11796480"/>
                  <a:gd name="G30" fmla="sin 7572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1614 w 21600"/>
                  <a:gd name="T15" fmla="*/ 10800 h 21600"/>
                  <a:gd name="T16" fmla="*/ 10800 w 21600"/>
                  <a:gd name="T17" fmla="*/ 3228 h 21600"/>
                  <a:gd name="T18" fmla="*/ 19986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28" y="10800"/>
                    </a:moveTo>
                    <a:cubicBezTo>
                      <a:pt x="3228" y="6618"/>
                      <a:pt x="6618" y="3228"/>
                      <a:pt x="10800" y="3228"/>
                    </a:cubicBezTo>
                    <a:cubicBezTo>
                      <a:pt x="14981" y="3227"/>
                      <a:pt x="18371" y="6618"/>
                      <a:pt x="18372" y="10799"/>
                    </a:cubicBezTo>
                    <a:lnTo>
                      <a:pt x="21600" y="10800"/>
                    </a:lnTo>
                    <a:cubicBezTo>
                      <a:pt x="21600" y="4835"/>
                      <a:pt x="16764" y="0"/>
                      <a:pt x="10800" y="0"/>
                    </a:cubicBezTo>
                    <a:cubicBezTo>
                      <a:pt x="4835" y="0"/>
                      <a:pt x="0" y="4835"/>
                      <a:pt x="0" y="10800"/>
                    </a:cubicBezTo>
                    <a:close/>
                  </a:path>
                </a:pathLst>
              </a:custGeom>
              <a:solidFill>
                <a:srgbClr val="FFFFFF"/>
              </a:solidFill>
              <a:ln w="9525" algn="ctr">
                <a:solidFill>
                  <a:srgbClr val="000000"/>
                </a:solidFill>
                <a:miter lim="800000"/>
                <a:headEnd/>
                <a:tailEnd/>
              </a:ln>
              <a:effectLst/>
            </p:spPr>
            <p:txBody>
              <a:bodyPr wrap="none" anchor="ctr"/>
              <a:lstStyle/>
              <a:p>
                <a:pPr>
                  <a:defRPr/>
                </a:pPr>
                <a:endParaRPr lang="fr-CA"/>
              </a:p>
            </p:txBody>
          </p:sp>
          <p:sp>
            <p:nvSpPr>
              <p:cNvPr id="13" name="Oval 7">
                <a:extLst>
                  <a:ext uri="{FF2B5EF4-FFF2-40B4-BE49-F238E27FC236}">
                    <a16:creationId xmlns:a16="http://schemas.microsoft.com/office/drawing/2014/main" id="{D7295019-0AC8-4BB4-9D2A-A5C4C72FDE0D}"/>
                  </a:ext>
                </a:extLst>
              </p:cNvPr>
              <p:cNvSpPr>
                <a:spLocks noChangeArrowheads="1"/>
              </p:cNvSpPr>
              <p:nvPr/>
            </p:nvSpPr>
            <p:spPr bwMode="auto">
              <a:xfrm>
                <a:off x="2758" y="3385"/>
                <a:ext cx="576" cy="576"/>
              </a:xfrm>
              <a:prstGeom prst="ellipse">
                <a:avLst/>
              </a:prstGeom>
              <a:solidFill>
                <a:srgbClr val="000000"/>
              </a:solidFill>
              <a:ln w="9525" algn="ctr">
                <a:solidFill>
                  <a:srgbClr val="000000"/>
                </a:solidFill>
                <a:round/>
                <a:headEnd/>
                <a:tailEnd/>
              </a:ln>
              <a:effectLst/>
            </p:spPr>
            <p:txBody>
              <a:bodyPr wrap="none" anchor="ctr"/>
              <a:lstStyle/>
              <a:p>
                <a:pPr>
                  <a:defRPr/>
                </a:pPr>
                <a:endParaRPr lang="fr-CA"/>
              </a:p>
            </p:txBody>
          </p:sp>
          <p:sp>
            <p:nvSpPr>
              <p:cNvPr id="14" name="Oval 8">
                <a:extLst>
                  <a:ext uri="{FF2B5EF4-FFF2-40B4-BE49-F238E27FC236}">
                    <a16:creationId xmlns:a16="http://schemas.microsoft.com/office/drawing/2014/main" id="{9EAD8212-B620-4D79-B443-B7003498ED8C}"/>
                  </a:ext>
                </a:extLst>
              </p:cNvPr>
              <p:cNvSpPr>
                <a:spLocks noChangeArrowheads="1"/>
              </p:cNvSpPr>
              <p:nvPr/>
            </p:nvSpPr>
            <p:spPr bwMode="auto">
              <a:xfrm>
                <a:off x="2018" y="2993"/>
                <a:ext cx="576" cy="576"/>
              </a:xfrm>
              <a:prstGeom prst="ellipse">
                <a:avLst/>
              </a:prstGeom>
              <a:solidFill>
                <a:srgbClr val="000000"/>
              </a:solidFill>
              <a:ln w="9525" algn="ctr">
                <a:solidFill>
                  <a:srgbClr val="000000"/>
                </a:solidFill>
                <a:round/>
                <a:headEnd/>
                <a:tailEnd/>
              </a:ln>
              <a:effectLst/>
            </p:spPr>
            <p:txBody>
              <a:bodyPr wrap="none" anchor="ctr"/>
              <a:lstStyle/>
              <a:p>
                <a:pPr>
                  <a:defRPr/>
                </a:pPr>
                <a:endParaRPr lang="fr-CA"/>
              </a:p>
            </p:txBody>
          </p:sp>
          <p:sp>
            <p:nvSpPr>
              <p:cNvPr id="16" name="Oval 9">
                <a:extLst>
                  <a:ext uri="{FF2B5EF4-FFF2-40B4-BE49-F238E27FC236}">
                    <a16:creationId xmlns:a16="http://schemas.microsoft.com/office/drawing/2014/main" id="{2F7FB226-EBC9-45DA-8286-A7FA38B36623}"/>
                  </a:ext>
                </a:extLst>
              </p:cNvPr>
              <p:cNvSpPr>
                <a:spLocks noChangeArrowheads="1"/>
              </p:cNvSpPr>
              <p:nvPr/>
            </p:nvSpPr>
            <p:spPr bwMode="auto">
              <a:xfrm>
                <a:off x="2789" y="2568"/>
                <a:ext cx="576" cy="576"/>
              </a:xfrm>
              <a:prstGeom prst="ellipse">
                <a:avLst/>
              </a:prstGeom>
              <a:solidFill>
                <a:srgbClr val="000000"/>
              </a:solidFill>
              <a:ln w="9525" algn="ctr">
                <a:solidFill>
                  <a:srgbClr val="000000"/>
                </a:solidFill>
                <a:round/>
                <a:headEnd/>
                <a:tailEnd/>
              </a:ln>
              <a:effectLst/>
            </p:spPr>
            <p:txBody>
              <a:bodyPr wrap="none" anchor="ctr"/>
              <a:lstStyle/>
              <a:p>
                <a:pPr>
                  <a:defRPr/>
                </a:pPr>
                <a:endParaRPr lang="fr-CA"/>
              </a:p>
            </p:txBody>
          </p:sp>
          <p:sp>
            <p:nvSpPr>
              <p:cNvPr id="17" name="Line 10">
                <a:extLst>
                  <a:ext uri="{FF2B5EF4-FFF2-40B4-BE49-F238E27FC236}">
                    <a16:creationId xmlns:a16="http://schemas.microsoft.com/office/drawing/2014/main" id="{93FC0F51-5DA5-4F57-BAB7-84B709473109}"/>
                  </a:ext>
                </a:extLst>
              </p:cNvPr>
              <p:cNvSpPr>
                <a:spLocks noChangeShapeType="1"/>
              </p:cNvSpPr>
              <p:nvPr/>
            </p:nvSpPr>
            <p:spPr bwMode="auto">
              <a:xfrm flipH="1">
                <a:off x="3696" y="2886"/>
                <a:ext cx="636" cy="453"/>
              </a:xfrm>
              <a:prstGeom prst="line">
                <a:avLst/>
              </a:prstGeom>
              <a:noFill/>
              <a:ln w="9525">
                <a:solidFill>
                  <a:srgbClr val="000000"/>
                </a:solidFill>
                <a:round/>
                <a:headEnd/>
                <a:tailEnd type="triangle" w="med" len="med"/>
              </a:ln>
              <a:effectLst/>
            </p:spPr>
            <p:txBody>
              <a:bodyPr/>
              <a:lstStyle/>
              <a:p>
                <a:pPr>
                  <a:defRPr/>
                </a:pPr>
                <a:endParaRPr lang="fr-CA"/>
              </a:p>
            </p:txBody>
          </p:sp>
          <p:sp>
            <p:nvSpPr>
              <p:cNvPr id="18" name="Line 11">
                <a:extLst>
                  <a:ext uri="{FF2B5EF4-FFF2-40B4-BE49-F238E27FC236}">
                    <a16:creationId xmlns:a16="http://schemas.microsoft.com/office/drawing/2014/main" id="{93B1FCF7-D091-4EDB-9ED5-8233896CE4B7}"/>
                  </a:ext>
                </a:extLst>
              </p:cNvPr>
              <p:cNvSpPr>
                <a:spLocks noChangeShapeType="1"/>
              </p:cNvSpPr>
              <p:nvPr/>
            </p:nvSpPr>
            <p:spPr bwMode="auto">
              <a:xfrm flipH="1">
                <a:off x="3606" y="3249"/>
                <a:ext cx="862" cy="363"/>
              </a:xfrm>
              <a:prstGeom prst="line">
                <a:avLst/>
              </a:prstGeom>
              <a:noFill/>
              <a:ln w="9525">
                <a:solidFill>
                  <a:srgbClr val="000000"/>
                </a:solidFill>
                <a:round/>
                <a:headEnd/>
                <a:tailEnd type="triangle" w="med" len="med"/>
              </a:ln>
              <a:effectLst/>
            </p:spPr>
            <p:txBody>
              <a:bodyPr/>
              <a:lstStyle/>
              <a:p>
                <a:pPr>
                  <a:defRPr/>
                </a:pPr>
                <a:endParaRPr lang="fr-CA"/>
              </a:p>
            </p:txBody>
          </p:sp>
          <p:sp>
            <p:nvSpPr>
              <p:cNvPr id="19" name="Line 12">
                <a:extLst>
                  <a:ext uri="{FF2B5EF4-FFF2-40B4-BE49-F238E27FC236}">
                    <a16:creationId xmlns:a16="http://schemas.microsoft.com/office/drawing/2014/main" id="{D530E325-4963-4010-A005-455FA85763AF}"/>
                  </a:ext>
                </a:extLst>
              </p:cNvPr>
              <p:cNvSpPr>
                <a:spLocks noChangeShapeType="1"/>
              </p:cNvSpPr>
              <p:nvPr/>
            </p:nvSpPr>
            <p:spPr bwMode="auto">
              <a:xfrm flipH="1">
                <a:off x="3696" y="3067"/>
                <a:ext cx="726" cy="454"/>
              </a:xfrm>
              <a:prstGeom prst="line">
                <a:avLst/>
              </a:prstGeom>
              <a:noFill/>
              <a:ln w="9525">
                <a:solidFill>
                  <a:srgbClr val="000000"/>
                </a:solidFill>
                <a:round/>
                <a:headEnd/>
                <a:tailEnd type="triangle" w="med" len="med"/>
              </a:ln>
              <a:effectLst/>
            </p:spPr>
            <p:txBody>
              <a:bodyPr/>
              <a:lstStyle/>
              <a:p>
                <a:pPr>
                  <a:defRPr/>
                </a:pPr>
                <a:endParaRPr lang="fr-CA"/>
              </a:p>
            </p:txBody>
          </p:sp>
          <p:sp>
            <p:nvSpPr>
              <p:cNvPr id="20" name="AutoShape 13">
                <a:extLst>
                  <a:ext uri="{FF2B5EF4-FFF2-40B4-BE49-F238E27FC236}">
                    <a16:creationId xmlns:a16="http://schemas.microsoft.com/office/drawing/2014/main" id="{4AC6A466-6EFA-403E-B907-283EA6B17BFB}"/>
                  </a:ext>
                </a:extLst>
              </p:cNvPr>
              <p:cNvSpPr>
                <a:spLocks noChangeArrowheads="1"/>
              </p:cNvSpPr>
              <p:nvPr/>
            </p:nvSpPr>
            <p:spPr bwMode="auto">
              <a:xfrm rot="-3410674">
                <a:off x="1840" y="2859"/>
                <a:ext cx="739" cy="688"/>
              </a:xfrm>
              <a:custGeom>
                <a:avLst/>
                <a:gdLst>
                  <a:gd name="G0" fmla="+- 308172 0 0"/>
                  <a:gd name="G1" fmla="+- -11637195 0 0"/>
                  <a:gd name="G2" fmla="+- 308172 0 -11637195"/>
                  <a:gd name="G3" fmla="+- 10800 0 0"/>
                  <a:gd name="G4" fmla="+- 0 0 308172"/>
                  <a:gd name="T0" fmla="*/ 360 256 1"/>
                  <a:gd name="T1" fmla="*/ 0 256 1"/>
                  <a:gd name="G5" fmla="+- G2 T0 T1"/>
                  <a:gd name="G6" fmla="?: G2 G2 G5"/>
                  <a:gd name="G7" fmla="+- 0 0 G6"/>
                  <a:gd name="G8" fmla="+- 10800 0 0"/>
                  <a:gd name="G9" fmla="+- 0 0 -11637195"/>
                  <a:gd name="G10" fmla="+- 10800 0 2700"/>
                  <a:gd name="G11" fmla="cos G10 308172"/>
                  <a:gd name="G12" fmla="sin G10 308172"/>
                  <a:gd name="G13" fmla="cos 13500 308172"/>
                  <a:gd name="G14" fmla="sin 13500 308172"/>
                  <a:gd name="G15" fmla="+- G11 10800 0"/>
                  <a:gd name="G16" fmla="+- G12 10800 0"/>
                  <a:gd name="G17" fmla="+- G13 10800 0"/>
                  <a:gd name="G18" fmla="+- G14 10800 0"/>
                  <a:gd name="G19" fmla="*/ 10800 1 2"/>
                  <a:gd name="G20" fmla="+- G19 5400 0"/>
                  <a:gd name="G21" fmla="cos G20 308172"/>
                  <a:gd name="G22" fmla="sin G20 308172"/>
                  <a:gd name="G23" fmla="+- G21 10800 0"/>
                  <a:gd name="G24" fmla="+- G12 G23 G22"/>
                  <a:gd name="G25" fmla="+- G22 G23 G11"/>
                  <a:gd name="G26" fmla="cos 10800 308172"/>
                  <a:gd name="G27" fmla="sin 10800 308172"/>
                  <a:gd name="G28" fmla="cos 10800 308172"/>
                  <a:gd name="G29" fmla="sin 10800 308172"/>
                  <a:gd name="G30" fmla="+- G26 10800 0"/>
                  <a:gd name="G31" fmla="+- G27 10800 0"/>
                  <a:gd name="G32" fmla="+- G28 10800 0"/>
                  <a:gd name="G33" fmla="+- G29 10800 0"/>
                  <a:gd name="G34" fmla="+- G19 5400 0"/>
                  <a:gd name="G35" fmla="cos G34 -11637195"/>
                  <a:gd name="G36" fmla="sin G34 -11637195"/>
                  <a:gd name="G37" fmla="+/ -11637195 308172 2"/>
                  <a:gd name="T2" fmla="*/ 180 256 1"/>
                  <a:gd name="T3" fmla="*/ 0 256 1"/>
                  <a:gd name="G38" fmla="+- G37 T2 T3"/>
                  <a:gd name="G39" fmla="?: G2 G37 G38"/>
                  <a:gd name="G40" fmla="cos 10800 G39"/>
                  <a:gd name="G41" fmla="sin 10800 G39"/>
                  <a:gd name="G42" fmla="cos 10800 G39"/>
                  <a:gd name="G43" fmla="sin 10800 G39"/>
                  <a:gd name="G44" fmla="+- G40 10800 0"/>
                  <a:gd name="G45" fmla="+- G41 10800 0"/>
                  <a:gd name="G46" fmla="+- G42 10800 0"/>
                  <a:gd name="G47" fmla="+- G43 10800 0"/>
                  <a:gd name="G48" fmla="+- G35 10800 0"/>
                  <a:gd name="G49" fmla="+- G36 10800 0"/>
                  <a:gd name="T4" fmla="*/ 11471 w 21600"/>
                  <a:gd name="T5" fmla="*/ 20 h 21600"/>
                  <a:gd name="T6" fmla="*/ 9 w 21600"/>
                  <a:gd name="T7" fmla="*/ 10341 h 21600"/>
                  <a:gd name="T8" fmla="*/ 11471 w 21600"/>
                  <a:gd name="T9" fmla="*/ 20 h 21600"/>
                  <a:gd name="T10" fmla="*/ 24254 w 21600"/>
                  <a:gd name="T11" fmla="*/ 11906 h 21600"/>
                  <a:gd name="T12" fmla="*/ 21342 w 21600"/>
                  <a:gd name="T13" fmla="*/ 14376 h 21600"/>
                  <a:gd name="T14" fmla="*/ 18872 w 21600"/>
                  <a:gd name="T15" fmla="*/ 1146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1563" y="11685"/>
                    </a:moveTo>
                    <a:cubicBezTo>
                      <a:pt x="21587" y="11390"/>
                      <a:pt x="21600" y="11095"/>
                      <a:pt x="21600" y="10800"/>
                    </a:cubicBezTo>
                    <a:cubicBezTo>
                      <a:pt x="21600" y="4835"/>
                      <a:pt x="16764" y="0"/>
                      <a:pt x="10800" y="0"/>
                    </a:cubicBezTo>
                    <a:cubicBezTo>
                      <a:pt x="5013" y="-1"/>
                      <a:pt x="255" y="4560"/>
                      <a:pt x="9" y="10341"/>
                    </a:cubicBezTo>
                    <a:cubicBezTo>
                      <a:pt x="255" y="4560"/>
                      <a:pt x="5013" y="-1"/>
                      <a:pt x="10800" y="0"/>
                    </a:cubicBezTo>
                    <a:cubicBezTo>
                      <a:pt x="16764" y="0"/>
                      <a:pt x="21600" y="4835"/>
                      <a:pt x="21600" y="10800"/>
                    </a:cubicBezTo>
                    <a:cubicBezTo>
                      <a:pt x="21600" y="11095"/>
                      <a:pt x="21587" y="11390"/>
                      <a:pt x="21563" y="11685"/>
                    </a:cubicBezTo>
                    <a:lnTo>
                      <a:pt x="24254" y="11906"/>
                    </a:lnTo>
                    <a:lnTo>
                      <a:pt x="21342" y="14376"/>
                    </a:lnTo>
                    <a:lnTo>
                      <a:pt x="18872" y="11464"/>
                    </a:lnTo>
                    <a:lnTo>
                      <a:pt x="21563" y="11685"/>
                    </a:lnTo>
                    <a:close/>
                  </a:path>
                </a:pathLst>
              </a:custGeom>
              <a:solidFill>
                <a:srgbClr val="000000"/>
              </a:solidFill>
              <a:ln w="9525" algn="ctr">
                <a:solidFill>
                  <a:srgbClr val="000000"/>
                </a:solidFill>
                <a:miter lim="800000"/>
                <a:headEnd/>
                <a:tailEnd/>
              </a:ln>
              <a:effectLst/>
            </p:spPr>
            <p:txBody>
              <a:bodyPr vert="eaVert" wrap="none" anchor="ctr"/>
              <a:lstStyle/>
              <a:p>
                <a:pPr marL="342900" indent="-342900" algn="ctr">
                  <a:defRPr/>
                </a:pPr>
                <a:endParaRPr lang="fr-CA" sz="3200">
                  <a:effectLst>
                    <a:outerShdw blurRad="38100" dist="38100" dir="2700000" algn="tl">
                      <a:srgbClr val="FFFFFF"/>
                    </a:outerShdw>
                  </a:effectLst>
                </a:endParaRPr>
              </a:p>
            </p:txBody>
          </p:sp>
          <p:sp>
            <p:nvSpPr>
              <p:cNvPr id="21" name="AutoShape 14">
                <a:extLst>
                  <a:ext uri="{FF2B5EF4-FFF2-40B4-BE49-F238E27FC236}">
                    <a16:creationId xmlns:a16="http://schemas.microsoft.com/office/drawing/2014/main" id="{88A25BE5-B4CD-4024-989B-8923D32666BD}"/>
                  </a:ext>
                </a:extLst>
              </p:cNvPr>
              <p:cNvSpPr>
                <a:spLocks noChangeArrowheads="1"/>
              </p:cNvSpPr>
              <p:nvPr/>
            </p:nvSpPr>
            <p:spPr bwMode="auto">
              <a:xfrm rot="24455504">
                <a:off x="2816" y="2451"/>
                <a:ext cx="680" cy="642"/>
              </a:xfrm>
              <a:custGeom>
                <a:avLst/>
                <a:gdLst>
                  <a:gd name="G0" fmla="+- 308172 0 0"/>
                  <a:gd name="G1" fmla="+- -11637195 0 0"/>
                  <a:gd name="G2" fmla="+- 308172 0 -11637195"/>
                  <a:gd name="G3" fmla="+- 10800 0 0"/>
                  <a:gd name="G4" fmla="+- 0 0 308172"/>
                  <a:gd name="T0" fmla="*/ 360 256 1"/>
                  <a:gd name="T1" fmla="*/ 0 256 1"/>
                  <a:gd name="G5" fmla="+- G2 T0 T1"/>
                  <a:gd name="G6" fmla="?: G2 G2 G5"/>
                  <a:gd name="G7" fmla="+- 0 0 G6"/>
                  <a:gd name="G8" fmla="+- 10800 0 0"/>
                  <a:gd name="G9" fmla="+- 0 0 -11637195"/>
                  <a:gd name="G10" fmla="+- 10800 0 2700"/>
                  <a:gd name="G11" fmla="cos G10 308172"/>
                  <a:gd name="G12" fmla="sin G10 308172"/>
                  <a:gd name="G13" fmla="cos 13500 308172"/>
                  <a:gd name="G14" fmla="sin 13500 308172"/>
                  <a:gd name="G15" fmla="+- G11 10800 0"/>
                  <a:gd name="G16" fmla="+- G12 10800 0"/>
                  <a:gd name="G17" fmla="+- G13 10800 0"/>
                  <a:gd name="G18" fmla="+- G14 10800 0"/>
                  <a:gd name="G19" fmla="*/ 10800 1 2"/>
                  <a:gd name="G20" fmla="+- G19 5400 0"/>
                  <a:gd name="G21" fmla="cos G20 308172"/>
                  <a:gd name="G22" fmla="sin G20 308172"/>
                  <a:gd name="G23" fmla="+- G21 10800 0"/>
                  <a:gd name="G24" fmla="+- G12 G23 G22"/>
                  <a:gd name="G25" fmla="+- G22 G23 G11"/>
                  <a:gd name="G26" fmla="cos 10800 308172"/>
                  <a:gd name="G27" fmla="sin 10800 308172"/>
                  <a:gd name="G28" fmla="cos 10800 308172"/>
                  <a:gd name="G29" fmla="sin 10800 308172"/>
                  <a:gd name="G30" fmla="+- G26 10800 0"/>
                  <a:gd name="G31" fmla="+- G27 10800 0"/>
                  <a:gd name="G32" fmla="+- G28 10800 0"/>
                  <a:gd name="G33" fmla="+- G29 10800 0"/>
                  <a:gd name="G34" fmla="+- G19 5400 0"/>
                  <a:gd name="G35" fmla="cos G34 -11637195"/>
                  <a:gd name="G36" fmla="sin G34 -11637195"/>
                  <a:gd name="G37" fmla="+/ -11637195 308172 2"/>
                  <a:gd name="T2" fmla="*/ 180 256 1"/>
                  <a:gd name="T3" fmla="*/ 0 256 1"/>
                  <a:gd name="G38" fmla="+- G37 T2 T3"/>
                  <a:gd name="G39" fmla="?: G2 G37 G38"/>
                  <a:gd name="G40" fmla="cos 10800 G39"/>
                  <a:gd name="G41" fmla="sin 10800 G39"/>
                  <a:gd name="G42" fmla="cos 10800 G39"/>
                  <a:gd name="G43" fmla="sin 10800 G39"/>
                  <a:gd name="G44" fmla="+- G40 10800 0"/>
                  <a:gd name="G45" fmla="+- G41 10800 0"/>
                  <a:gd name="G46" fmla="+- G42 10800 0"/>
                  <a:gd name="G47" fmla="+- G43 10800 0"/>
                  <a:gd name="G48" fmla="+- G35 10800 0"/>
                  <a:gd name="G49" fmla="+- G36 10800 0"/>
                  <a:gd name="T4" fmla="*/ 11471 w 21600"/>
                  <a:gd name="T5" fmla="*/ 20 h 21600"/>
                  <a:gd name="T6" fmla="*/ 9 w 21600"/>
                  <a:gd name="T7" fmla="*/ 10341 h 21600"/>
                  <a:gd name="T8" fmla="*/ 11471 w 21600"/>
                  <a:gd name="T9" fmla="*/ 20 h 21600"/>
                  <a:gd name="T10" fmla="*/ 24254 w 21600"/>
                  <a:gd name="T11" fmla="*/ 11906 h 21600"/>
                  <a:gd name="T12" fmla="*/ 21342 w 21600"/>
                  <a:gd name="T13" fmla="*/ 14376 h 21600"/>
                  <a:gd name="T14" fmla="*/ 18872 w 21600"/>
                  <a:gd name="T15" fmla="*/ 1146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1563" y="11685"/>
                    </a:moveTo>
                    <a:cubicBezTo>
                      <a:pt x="21587" y="11390"/>
                      <a:pt x="21600" y="11095"/>
                      <a:pt x="21600" y="10800"/>
                    </a:cubicBezTo>
                    <a:cubicBezTo>
                      <a:pt x="21600" y="4835"/>
                      <a:pt x="16764" y="0"/>
                      <a:pt x="10800" y="0"/>
                    </a:cubicBezTo>
                    <a:cubicBezTo>
                      <a:pt x="5013" y="-1"/>
                      <a:pt x="255" y="4560"/>
                      <a:pt x="9" y="10341"/>
                    </a:cubicBezTo>
                    <a:cubicBezTo>
                      <a:pt x="255" y="4560"/>
                      <a:pt x="5013" y="-1"/>
                      <a:pt x="10800" y="0"/>
                    </a:cubicBezTo>
                    <a:cubicBezTo>
                      <a:pt x="16764" y="0"/>
                      <a:pt x="21600" y="4835"/>
                      <a:pt x="21600" y="10800"/>
                    </a:cubicBezTo>
                    <a:cubicBezTo>
                      <a:pt x="21600" y="11095"/>
                      <a:pt x="21587" y="11390"/>
                      <a:pt x="21563" y="11685"/>
                    </a:cubicBezTo>
                    <a:lnTo>
                      <a:pt x="24254" y="11906"/>
                    </a:lnTo>
                    <a:lnTo>
                      <a:pt x="21342" y="14376"/>
                    </a:lnTo>
                    <a:lnTo>
                      <a:pt x="18872" y="11464"/>
                    </a:lnTo>
                    <a:lnTo>
                      <a:pt x="21563" y="11685"/>
                    </a:lnTo>
                    <a:close/>
                  </a:path>
                </a:pathLst>
              </a:custGeom>
              <a:solidFill>
                <a:srgbClr val="000000"/>
              </a:solidFill>
              <a:ln w="9525" algn="ctr">
                <a:solidFill>
                  <a:srgbClr val="000000"/>
                </a:solidFill>
                <a:miter lim="800000"/>
                <a:headEnd/>
                <a:tailEnd/>
              </a:ln>
              <a:effectLst/>
            </p:spPr>
            <p:txBody>
              <a:bodyPr rot="10800000" vert="eaVert" wrap="none" anchor="ctr"/>
              <a:lstStyle/>
              <a:p>
                <a:pPr marL="342900" indent="-342900" algn="ctr">
                  <a:defRPr/>
                </a:pPr>
                <a:endParaRPr lang="fr-CA" sz="3200">
                  <a:effectLst>
                    <a:outerShdw blurRad="38100" dist="38100" dir="2700000" algn="tl">
                      <a:srgbClr val="FFFFFF"/>
                    </a:outerShdw>
                  </a:effectLst>
                </a:endParaRPr>
              </a:p>
            </p:txBody>
          </p:sp>
          <p:sp>
            <p:nvSpPr>
              <p:cNvPr id="22" name="AutoShape 15">
                <a:extLst>
                  <a:ext uri="{FF2B5EF4-FFF2-40B4-BE49-F238E27FC236}">
                    <a16:creationId xmlns:a16="http://schemas.microsoft.com/office/drawing/2014/main" id="{B5E93D10-BC76-4E00-9EB2-4410FC0CE35C}"/>
                  </a:ext>
                </a:extLst>
              </p:cNvPr>
              <p:cNvSpPr>
                <a:spLocks noChangeArrowheads="1"/>
              </p:cNvSpPr>
              <p:nvPr/>
            </p:nvSpPr>
            <p:spPr bwMode="auto">
              <a:xfrm rot="8580516" flipH="1">
                <a:off x="2731" y="3385"/>
                <a:ext cx="739" cy="688"/>
              </a:xfrm>
              <a:custGeom>
                <a:avLst/>
                <a:gdLst>
                  <a:gd name="G0" fmla="+- 308172 0 0"/>
                  <a:gd name="G1" fmla="+- -11637195 0 0"/>
                  <a:gd name="G2" fmla="+- 308172 0 -11637195"/>
                  <a:gd name="G3" fmla="+- 10800 0 0"/>
                  <a:gd name="G4" fmla="+- 0 0 308172"/>
                  <a:gd name="T0" fmla="*/ 360 256 1"/>
                  <a:gd name="T1" fmla="*/ 0 256 1"/>
                  <a:gd name="G5" fmla="+- G2 T0 T1"/>
                  <a:gd name="G6" fmla="?: G2 G2 G5"/>
                  <a:gd name="G7" fmla="+- 0 0 G6"/>
                  <a:gd name="G8" fmla="+- 10800 0 0"/>
                  <a:gd name="G9" fmla="+- 0 0 -11637195"/>
                  <a:gd name="G10" fmla="+- 10800 0 2700"/>
                  <a:gd name="G11" fmla="cos G10 308172"/>
                  <a:gd name="G12" fmla="sin G10 308172"/>
                  <a:gd name="G13" fmla="cos 13500 308172"/>
                  <a:gd name="G14" fmla="sin 13500 308172"/>
                  <a:gd name="G15" fmla="+- G11 10800 0"/>
                  <a:gd name="G16" fmla="+- G12 10800 0"/>
                  <a:gd name="G17" fmla="+- G13 10800 0"/>
                  <a:gd name="G18" fmla="+- G14 10800 0"/>
                  <a:gd name="G19" fmla="*/ 10800 1 2"/>
                  <a:gd name="G20" fmla="+- G19 5400 0"/>
                  <a:gd name="G21" fmla="cos G20 308172"/>
                  <a:gd name="G22" fmla="sin G20 308172"/>
                  <a:gd name="G23" fmla="+- G21 10800 0"/>
                  <a:gd name="G24" fmla="+- G12 G23 G22"/>
                  <a:gd name="G25" fmla="+- G22 G23 G11"/>
                  <a:gd name="G26" fmla="cos 10800 308172"/>
                  <a:gd name="G27" fmla="sin 10800 308172"/>
                  <a:gd name="G28" fmla="cos 10800 308172"/>
                  <a:gd name="G29" fmla="sin 10800 308172"/>
                  <a:gd name="G30" fmla="+- G26 10800 0"/>
                  <a:gd name="G31" fmla="+- G27 10800 0"/>
                  <a:gd name="G32" fmla="+- G28 10800 0"/>
                  <a:gd name="G33" fmla="+- G29 10800 0"/>
                  <a:gd name="G34" fmla="+- G19 5400 0"/>
                  <a:gd name="G35" fmla="cos G34 -11637195"/>
                  <a:gd name="G36" fmla="sin G34 -11637195"/>
                  <a:gd name="G37" fmla="+/ -11637195 308172 2"/>
                  <a:gd name="T2" fmla="*/ 180 256 1"/>
                  <a:gd name="T3" fmla="*/ 0 256 1"/>
                  <a:gd name="G38" fmla="+- G37 T2 T3"/>
                  <a:gd name="G39" fmla="?: G2 G37 G38"/>
                  <a:gd name="G40" fmla="cos 10800 G39"/>
                  <a:gd name="G41" fmla="sin 10800 G39"/>
                  <a:gd name="G42" fmla="cos 10800 G39"/>
                  <a:gd name="G43" fmla="sin 10800 G39"/>
                  <a:gd name="G44" fmla="+- G40 10800 0"/>
                  <a:gd name="G45" fmla="+- G41 10800 0"/>
                  <a:gd name="G46" fmla="+- G42 10800 0"/>
                  <a:gd name="G47" fmla="+- G43 10800 0"/>
                  <a:gd name="G48" fmla="+- G35 10800 0"/>
                  <a:gd name="G49" fmla="+- G36 10800 0"/>
                  <a:gd name="T4" fmla="*/ 11471 w 21600"/>
                  <a:gd name="T5" fmla="*/ 20 h 21600"/>
                  <a:gd name="T6" fmla="*/ 9 w 21600"/>
                  <a:gd name="T7" fmla="*/ 10341 h 21600"/>
                  <a:gd name="T8" fmla="*/ 11471 w 21600"/>
                  <a:gd name="T9" fmla="*/ 20 h 21600"/>
                  <a:gd name="T10" fmla="*/ 24254 w 21600"/>
                  <a:gd name="T11" fmla="*/ 11906 h 21600"/>
                  <a:gd name="T12" fmla="*/ 21342 w 21600"/>
                  <a:gd name="T13" fmla="*/ 14376 h 21600"/>
                  <a:gd name="T14" fmla="*/ 18872 w 21600"/>
                  <a:gd name="T15" fmla="*/ 1146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1563" y="11685"/>
                    </a:moveTo>
                    <a:cubicBezTo>
                      <a:pt x="21587" y="11390"/>
                      <a:pt x="21600" y="11095"/>
                      <a:pt x="21600" y="10800"/>
                    </a:cubicBezTo>
                    <a:cubicBezTo>
                      <a:pt x="21600" y="4835"/>
                      <a:pt x="16764" y="0"/>
                      <a:pt x="10800" y="0"/>
                    </a:cubicBezTo>
                    <a:cubicBezTo>
                      <a:pt x="5013" y="-1"/>
                      <a:pt x="255" y="4560"/>
                      <a:pt x="9" y="10341"/>
                    </a:cubicBezTo>
                    <a:cubicBezTo>
                      <a:pt x="255" y="4560"/>
                      <a:pt x="5013" y="-1"/>
                      <a:pt x="10800" y="0"/>
                    </a:cubicBezTo>
                    <a:cubicBezTo>
                      <a:pt x="16764" y="0"/>
                      <a:pt x="21600" y="4835"/>
                      <a:pt x="21600" y="10800"/>
                    </a:cubicBezTo>
                    <a:cubicBezTo>
                      <a:pt x="21600" y="11095"/>
                      <a:pt x="21587" y="11390"/>
                      <a:pt x="21563" y="11685"/>
                    </a:cubicBezTo>
                    <a:lnTo>
                      <a:pt x="24254" y="11906"/>
                    </a:lnTo>
                    <a:lnTo>
                      <a:pt x="21342" y="14376"/>
                    </a:lnTo>
                    <a:lnTo>
                      <a:pt x="18872" y="11464"/>
                    </a:lnTo>
                    <a:lnTo>
                      <a:pt x="21563" y="11685"/>
                    </a:lnTo>
                    <a:close/>
                  </a:path>
                </a:pathLst>
              </a:custGeom>
              <a:solidFill>
                <a:srgbClr val="000000"/>
              </a:solidFill>
              <a:ln w="9525" algn="ctr">
                <a:solidFill>
                  <a:srgbClr val="000000"/>
                </a:solidFill>
                <a:miter lim="800000"/>
                <a:headEnd/>
                <a:tailEnd/>
              </a:ln>
              <a:effectLst/>
            </p:spPr>
            <p:txBody>
              <a:bodyPr rot="10800000" wrap="none" anchor="ctr"/>
              <a:lstStyle/>
              <a:p>
                <a:pPr marL="342900" indent="-342900" algn="ctr">
                  <a:defRPr/>
                </a:pPr>
                <a:endParaRPr lang="fr-CA" sz="3200">
                  <a:effectLst>
                    <a:outerShdw blurRad="38100" dist="38100" dir="2700000" algn="tl">
                      <a:srgbClr val="FFFFFF"/>
                    </a:outerShdw>
                  </a:effectLst>
                </a:endParaRPr>
              </a:p>
            </p:txBody>
          </p:sp>
          <p:sp>
            <p:nvSpPr>
              <p:cNvPr id="23" name="Line 16">
                <a:extLst>
                  <a:ext uri="{FF2B5EF4-FFF2-40B4-BE49-F238E27FC236}">
                    <a16:creationId xmlns:a16="http://schemas.microsoft.com/office/drawing/2014/main" id="{62A6B15A-93BF-40DC-9DC2-85308D7E8185}"/>
                  </a:ext>
                </a:extLst>
              </p:cNvPr>
              <p:cNvSpPr>
                <a:spLocks noChangeShapeType="1"/>
              </p:cNvSpPr>
              <p:nvPr/>
            </p:nvSpPr>
            <p:spPr bwMode="auto">
              <a:xfrm>
                <a:off x="2620" y="3339"/>
                <a:ext cx="272" cy="91"/>
              </a:xfrm>
              <a:prstGeom prst="line">
                <a:avLst/>
              </a:prstGeom>
              <a:noFill/>
              <a:ln w="9525">
                <a:solidFill>
                  <a:srgbClr val="000000"/>
                </a:solidFill>
                <a:round/>
                <a:headEnd/>
                <a:tailEnd/>
              </a:ln>
              <a:effectLst/>
            </p:spPr>
            <p:txBody>
              <a:bodyPr/>
              <a:lstStyle/>
              <a:p>
                <a:pPr>
                  <a:defRPr/>
                </a:pPr>
                <a:endParaRPr lang="fr-CA"/>
              </a:p>
            </p:txBody>
          </p:sp>
          <p:sp>
            <p:nvSpPr>
              <p:cNvPr id="24" name="Line 17">
                <a:extLst>
                  <a:ext uri="{FF2B5EF4-FFF2-40B4-BE49-F238E27FC236}">
                    <a16:creationId xmlns:a16="http://schemas.microsoft.com/office/drawing/2014/main" id="{F13DAA53-235C-44B9-9668-AAA5C5A7D9CA}"/>
                  </a:ext>
                </a:extLst>
              </p:cNvPr>
              <p:cNvSpPr>
                <a:spLocks noChangeShapeType="1"/>
              </p:cNvSpPr>
              <p:nvPr/>
            </p:nvSpPr>
            <p:spPr bwMode="auto">
              <a:xfrm>
                <a:off x="2744" y="3253"/>
                <a:ext cx="0" cy="283"/>
              </a:xfrm>
              <a:prstGeom prst="line">
                <a:avLst/>
              </a:prstGeom>
              <a:noFill/>
              <a:ln w="9525">
                <a:solidFill>
                  <a:srgbClr val="000000"/>
                </a:solidFill>
                <a:round/>
                <a:headEnd/>
                <a:tailEnd/>
              </a:ln>
              <a:effectLst/>
            </p:spPr>
            <p:txBody>
              <a:bodyPr/>
              <a:lstStyle/>
              <a:p>
                <a:pPr>
                  <a:defRPr/>
                </a:pPr>
                <a:endParaRPr lang="fr-CA"/>
              </a:p>
            </p:txBody>
          </p:sp>
        </p:grpSp>
        <p:sp>
          <p:nvSpPr>
            <p:cNvPr id="11" name="AutoShape 18">
              <a:extLst>
                <a:ext uri="{FF2B5EF4-FFF2-40B4-BE49-F238E27FC236}">
                  <a16:creationId xmlns:a16="http://schemas.microsoft.com/office/drawing/2014/main" id="{D60BCE4F-71E1-4F45-B4E5-77C710A36BFB}"/>
                </a:ext>
              </a:extLst>
            </p:cNvPr>
            <p:cNvSpPr>
              <a:spLocks noChangeArrowheads="1"/>
            </p:cNvSpPr>
            <p:nvPr/>
          </p:nvSpPr>
          <p:spPr bwMode="auto">
            <a:xfrm>
              <a:off x="2517" y="3220"/>
              <a:ext cx="1270" cy="1389"/>
            </a:xfrm>
            <a:custGeom>
              <a:avLst/>
              <a:gdLst>
                <a:gd name="G0" fmla="+- 10800 0 0"/>
                <a:gd name="G1" fmla="+- -11705438 0 0"/>
                <a:gd name="G2" fmla="+- 0 0 -11705438"/>
                <a:gd name="T0" fmla="*/ 0 256 1"/>
                <a:gd name="T1" fmla="*/ 180 256 1"/>
                <a:gd name="G3" fmla="+- -11705438 T0 T1"/>
                <a:gd name="T2" fmla="*/ 0 256 1"/>
                <a:gd name="T3" fmla="*/ 90 256 1"/>
                <a:gd name="G4" fmla="+- -11705438 T2 T3"/>
                <a:gd name="G5" fmla="*/ G4 2 1"/>
                <a:gd name="T4" fmla="*/ 90 256 1"/>
                <a:gd name="T5" fmla="*/ 0 256 1"/>
                <a:gd name="G6" fmla="+- -11705438 T4 T5"/>
                <a:gd name="G7" fmla="*/ G6 2 1"/>
                <a:gd name="G8" fmla="abs -1170543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11705438"/>
                <a:gd name="G21" fmla="sin G19 -11705438"/>
                <a:gd name="G22" fmla="+- G20 10800 0"/>
                <a:gd name="G23" fmla="+- G21 10800 0"/>
                <a:gd name="G24" fmla="+- 10800 0 G20"/>
                <a:gd name="G25" fmla="+- 10800 10800 0"/>
                <a:gd name="G26" fmla="?: G9 G17 G25"/>
                <a:gd name="G27" fmla="?: G9 0 21600"/>
                <a:gd name="G28" fmla="cos 10800 -11705438"/>
                <a:gd name="G29" fmla="sin 10800 -11705438"/>
                <a:gd name="G30" fmla="sin 10800 -11705438"/>
                <a:gd name="G31" fmla="+- G28 10800 0"/>
                <a:gd name="G32" fmla="+- G29 10800 0"/>
                <a:gd name="G33" fmla="+- G30 10800 0"/>
                <a:gd name="G34" fmla="?: G4 0 G31"/>
                <a:gd name="G35" fmla="?: -11705438 G34 0"/>
                <a:gd name="G36" fmla="?: G6 G35 G31"/>
                <a:gd name="G37" fmla="+- 21600 0 G36"/>
                <a:gd name="G38" fmla="?: G4 0 G33"/>
                <a:gd name="G39" fmla="?: -11705438 G38 G32"/>
                <a:gd name="G40" fmla="?: G6 G39 0"/>
                <a:gd name="G41" fmla="?: G4 G32 21600"/>
                <a:gd name="G42" fmla="?: G6 G41 G33"/>
                <a:gd name="T12" fmla="*/ 10800 w 21600"/>
                <a:gd name="T13" fmla="*/ 0 h 21600"/>
                <a:gd name="T14" fmla="*/ 3 w 21600"/>
                <a:gd name="T15" fmla="*/ 10538 h 21600"/>
                <a:gd name="T16" fmla="*/ 10800 w 21600"/>
                <a:gd name="T17" fmla="*/ 0 h 21600"/>
                <a:gd name="T18" fmla="*/ 21597 w 21600"/>
                <a:gd name="T19" fmla="*/ 105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 y="10538"/>
                  </a:moveTo>
                  <a:cubicBezTo>
                    <a:pt x="145" y="4677"/>
                    <a:pt x="4937" y="-1"/>
                    <a:pt x="10800" y="0"/>
                  </a:cubicBezTo>
                  <a:cubicBezTo>
                    <a:pt x="16662" y="0"/>
                    <a:pt x="21454" y="4677"/>
                    <a:pt x="21596" y="10538"/>
                  </a:cubicBezTo>
                  <a:cubicBezTo>
                    <a:pt x="21454" y="4677"/>
                    <a:pt x="16662" y="-1"/>
                    <a:pt x="10799" y="0"/>
                  </a:cubicBezTo>
                  <a:cubicBezTo>
                    <a:pt x="4937" y="0"/>
                    <a:pt x="145" y="4677"/>
                    <a:pt x="3" y="10538"/>
                  </a:cubicBezTo>
                  <a:close/>
                </a:path>
              </a:pathLst>
            </a:custGeom>
            <a:solidFill>
              <a:srgbClr val="FFFFFF"/>
            </a:solidFill>
            <a:ln w="9525" algn="ctr">
              <a:solidFill>
                <a:srgbClr val="000000"/>
              </a:solidFill>
              <a:prstDash val="lgDashDotDot"/>
              <a:miter lim="800000"/>
              <a:headEnd/>
              <a:tailEnd/>
            </a:ln>
            <a:effectLst/>
          </p:spPr>
          <p:txBody>
            <a:bodyPr wrap="none" anchor="ctr"/>
            <a:lstStyle/>
            <a:p>
              <a:pPr>
                <a:defRPr/>
              </a:pPr>
              <a:endParaRPr lang="fr-CA"/>
            </a:p>
          </p:txBody>
        </p:sp>
      </p:grpSp>
      <p:sp>
        <p:nvSpPr>
          <p:cNvPr id="25" name="Text Box 19">
            <a:extLst>
              <a:ext uri="{FF2B5EF4-FFF2-40B4-BE49-F238E27FC236}">
                <a16:creationId xmlns:a16="http://schemas.microsoft.com/office/drawing/2014/main" id="{C1F3B703-5375-424F-8845-22316E1CA279}"/>
              </a:ext>
            </a:extLst>
          </p:cNvPr>
          <p:cNvSpPr txBox="1">
            <a:spLocks noChangeArrowheads="1"/>
          </p:cNvSpPr>
          <p:nvPr>
            <p:custDataLst>
              <p:tags r:id="rId9"/>
            </p:custDataLst>
          </p:nvPr>
        </p:nvSpPr>
        <p:spPr bwMode="auto">
          <a:xfrm>
            <a:off x="4034920" y="4200422"/>
            <a:ext cx="3480440" cy="1107996"/>
          </a:xfrm>
          <a:prstGeom prst="rect">
            <a:avLst/>
          </a:prstGeom>
          <a:noFill/>
          <a:ln w="9525" algn="ctr">
            <a:noFill/>
            <a:miter lim="800000"/>
            <a:headEnd/>
            <a:tailEnd/>
          </a:ln>
        </p:spPr>
        <p:txBody>
          <a:bodyPr wrap="none">
            <a:spAutoFit/>
          </a:bodyPr>
          <a:lstStyle/>
          <a:p>
            <a:pPr marL="342900" indent="-342900"/>
            <a:r>
              <a:rPr lang="fr-CA" sz="2200" dirty="0">
                <a:effectLst/>
                <a:latin typeface="Univers Condensed Light" panose="020B0306020202040204"/>
              </a:rPr>
              <a:t>Extrados s’amincit par étirement</a:t>
            </a:r>
          </a:p>
          <a:p>
            <a:pPr marL="342900" indent="-342900"/>
            <a:r>
              <a:rPr lang="fr-CA" sz="2200" dirty="0">
                <a:effectLst/>
                <a:latin typeface="Univers Condensed Light" panose="020B0306020202040204"/>
              </a:rPr>
              <a:t>Axe neutre</a:t>
            </a:r>
          </a:p>
          <a:p>
            <a:pPr marL="342900" indent="-342900"/>
            <a:r>
              <a:rPr lang="fr-CA" sz="2200" dirty="0">
                <a:effectLst/>
                <a:latin typeface="Univers Condensed Light" panose="020B0306020202040204"/>
              </a:rPr>
              <a:t>Intrados se comprime</a:t>
            </a:r>
          </a:p>
        </p:txBody>
      </p:sp>
      <p:sp>
        <p:nvSpPr>
          <p:cNvPr id="26" name="Espace réservé du pied de page 2"/>
          <p:cNvSpPr>
            <a:spLocks noGrp="1"/>
          </p:cNvSpPr>
          <p:nvPr>
            <p:ph type="ftr" sz="quarter" idx="11"/>
            <p:custDataLst>
              <p:tags r:id="rId10"/>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13314113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3"/>
          <p:cNvSpPr>
            <a:spLocks noGrp="1"/>
          </p:cNvSpPr>
          <p:nvPr>
            <p:ph type="sldNum" sz="quarter" idx="12"/>
            <p:custDataLst>
              <p:tags r:id="rId1"/>
            </p:custDataLst>
          </p:nvPr>
        </p:nvSpPr>
        <p:spPr/>
        <p:txBody>
          <a:bodyPr/>
          <a:lstStyle/>
          <a:p>
            <a:fld id="{E0995C93-4AB1-46B7-82CA-D91AAA8FEB94}" type="slidenum">
              <a:rPr lang="fr-CA" sz="1400" smtClean="0">
                <a:effectLst/>
              </a:rPr>
              <a:pPr/>
              <a:t>66</a:t>
            </a:fld>
            <a:endParaRPr lang="fr-CA" sz="1400">
              <a:effectLst/>
            </a:endParaRPr>
          </a:p>
        </p:txBody>
      </p:sp>
      <p:sp>
        <p:nvSpPr>
          <p:cNvPr id="8" name="Espace réservé du contenu 7">
            <a:extLst>
              <a:ext uri="{FF2B5EF4-FFF2-40B4-BE49-F238E27FC236}">
                <a16:creationId xmlns:a16="http://schemas.microsoft.com/office/drawing/2014/main" id="{7F38A3D2-7667-4ED2-9747-928053F4087D}"/>
              </a:ext>
            </a:extLst>
          </p:cNvPr>
          <p:cNvSpPr>
            <a:spLocks noGrp="1"/>
          </p:cNvSpPr>
          <p:nvPr>
            <p:ph sz="half" idx="1"/>
            <p:custDataLst>
              <p:tags r:id="rId2"/>
            </p:custDataLst>
          </p:nvPr>
        </p:nvSpPr>
        <p:spPr>
          <a:xfrm>
            <a:off x="600078" y="1082326"/>
            <a:ext cx="11349329" cy="4963886"/>
          </a:xfrm>
        </p:spPr>
        <p:txBody>
          <a:bodyPr>
            <a:normAutofit/>
          </a:bodyPr>
          <a:lstStyle/>
          <a:p>
            <a:r>
              <a:rPr lang="fr-CA" sz="2400" dirty="0"/>
              <a:t>La bonne ductilité des alliages d’aluminium</a:t>
            </a:r>
            <a:r>
              <a:rPr lang="fr-CA" sz="2400" b="0" dirty="0"/>
              <a:t> et sa limite élastique faible facilitent le pliage. </a:t>
            </a:r>
          </a:p>
          <a:p>
            <a:r>
              <a:rPr lang="fr-CA" sz="2400" dirty="0"/>
              <a:t>L’aluminium a un module de Young </a:t>
            </a:r>
            <a:r>
              <a:rPr lang="fr-CA" sz="2400" u="sng" dirty="0"/>
              <a:t>faible</a:t>
            </a:r>
            <a:r>
              <a:rPr lang="fr-CA" sz="2400" dirty="0"/>
              <a:t>, ce qui cause un plus fort retour élastique à prévoir dans la conception des outils.</a:t>
            </a:r>
          </a:p>
          <a:p>
            <a:r>
              <a:rPr lang="fr-CA" sz="2400" dirty="0"/>
              <a:t>	Ex. : pointe en forme de boule</a:t>
            </a:r>
          </a:p>
        </p:txBody>
      </p:sp>
      <p:sp>
        <p:nvSpPr>
          <p:cNvPr id="727042" name="Rectangle 2"/>
          <p:cNvSpPr>
            <a:spLocks noGrp="1" noChangeArrowheads="1"/>
          </p:cNvSpPr>
          <p:nvPr>
            <p:ph type="title"/>
            <p:custDataLst>
              <p:tags r:id="rId3"/>
            </p:custDataLst>
          </p:nvPr>
        </p:nvSpPr>
        <p:spPr>
          <a:xfrm>
            <a:off x="799690" y="304202"/>
            <a:ext cx="9821449" cy="658815"/>
          </a:xfrm>
        </p:spPr>
        <p:txBody>
          <a:bodyPr/>
          <a:lstStyle/>
          <a:p>
            <a:r>
              <a:rPr lang="fr-CA" sz="3600" b="0" dirty="0"/>
              <a:t>Pliage de feuilles</a:t>
            </a:r>
          </a:p>
        </p:txBody>
      </p:sp>
      <p:sp>
        <p:nvSpPr>
          <p:cNvPr id="727043" name="Oval 3"/>
          <p:cNvSpPr>
            <a:spLocks noChangeArrowheads="1"/>
          </p:cNvSpPr>
          <p:nvPr>
            <p:custDataLst>
              <p:tags r:id="rId4"/>
            </p:custDataLst>
          </p:nvPr>
        </p:nvSpPr>
        <p:spPr bwMode="auto">
          <a:xfrm>
            <a:off x="9882416" y="4188729"/>
            <a:ext cx="107950" cy="107950"/>
          </a:xfrm>
          <a:prstGeom prst="ellipse">
            <a:avLst/>
          </a:prstGeom>
          <a:solidFill>
            <a:srgbClr val="000000"/>
          </a:solidFill>
          <a:ln w="9525" algn="ctr">
            <a:solidFill>
              <a:srgbClr val="000000"/>
            </a:solidFill>
            <a:round/>
            <a:headEnd/>
            <a:tailEnd/>
          </a:ln>
          <a:effectLst/>
        </p:spPr>
        <p:txBody>
          <a:bodyPr wrap="none" anchor="ctr"/>
          <a:lstStyle/>
          <a:p>
            <a:pPr marL="342900" indent="-342900" algn="ctr">
              <a:defRPr/>
            </a:pPr>
            <a:endParaRPr lang="fr-CA" sz="3200">
              <a:solidFill>
                <a:srgbClr val="000000"/>
              </a:solidFill>
              <a:effectLst>
                <a:outerShdw blurRad="38100" dist="38100" dir="2700000" algn="tl">
                  <a:srgbClr val="FFFFFF"/>
                </a:outerShdw>
              </a:effectLst>
            </a:endParaRPr>
          </a:p>
        </p:txBody>
      </p:sp>
      <p:grpSp>
        <p:nvGrpSpPr>
          <p:cNvPr id="6" name="Group 16"/>
          <p:cNvGrpSpPr>
            <a:grpSpLocks/>
          </p:cNvGrpSpPr>
          <p:nvPr>
            <p:custDataLst>
              <p:tags r:id="rId5"/>
            </p:custDataLst>
          </p:nvPr>
        </p:nvGrpSpPr>
        <p:grpSpPr bwMode="auto">
          <a:xfrm>
            <a:off x="6456363" y="4674890"/>
            <a:ext cx="2519362" cy="1922462"/>
            <a:chOff x="3107" y="2763"/>
            <a:chExt cx="1587" cy="1211"/>
          </a:xfrm>
          <a:solidFill>
            <a:schemeClr val="accent1">
              <a:lumMod val="60000"/>
              <a:lumOff val="40000"/>
            </a:schemeClr>
          </a:solidFill>
        </p:grpSpPr>
        <p:sp>
          <p:nvSpPr>
            <p:cNvPr id="727057" name="AutoShape 17"/>
            <p:cNvSpPr>
              <a:spLocks noChangeArrowheads="1"/>
            </p:cNvSpPr>
            <p:nvPr/>
          </p:nvSpPr>
          <p:spPr bwMode="auto">
            <a:xfrm>
              <a:off x="3756" y="3385"/>
              <a:ext cx="576" cy="576"/>
            </a:xfrm>
            <a:prstGeom prst="roundRect">
              <a:avLst>
                <a:gd name="adj" fmla="val 16667"/>
              </a:avLst>
            </a:prstGeom>
            <a:grpFill/>
            <a:ln w="9525" algn="ctr">
              <a:solidFill>
                <a:srgbClr val="000000"/>
              </a:solidFill>
              <a:round/>
              <a:headEnd/>
              <a:tailEnd/>
            </a:ln>
            <a:effectLst/>
          </p:spPr>
          <p:txBody>
            <a:bodyPr wrap="none" anchor="ctr"/>
            <a:lstStyle/>
            <a:p>
              <a:pPr>
                <a:defRPr/>
              </a:pPr>
              <a:endParaRPr lang="fr-CA"/>
            </a:p>
          </p:txBody>
        </p:sp>
        <p:sp>
          <p:nvSpPr>
            <p:cNvPr id="727058" name="AutoShape 18"/>
            <p:cNvSpPr>
              <a:spLocks noChangeArrowheads="1"/>
            </p:cNvSpPr>
            <p:nvPr/>
          </p:nvSpPr>
          <p:spPr bwMode="auto">
            <a:xfrm>
              <a:off x="3166" y="2763"/>
              <a:ext cx="576" cy="576"/>
            </a:xfrm>
            <a:prstGeom prst="roundRect">
              <a:avLst>
                <a:gd name="adj" fmla="val 16667"/>
              </a:avLst>
            </a:prstGeom>
            <a:grpFill/>
            <a:ln w="9525" algn="ctr">
              <a:solidFill>
                <a:srgbClr val="000000"/>
              </a:solidFill>
              <a:round/>
              <a:headEnd/>
              <a:tailEnd/>
            </a:ln>
            <a:effectLst/>
          </p:spPr>
          <p:txBody>
            <a:bodyPr wrap="none" anchor="ctr"/>
            <a:lstStyle/>
            <a:p>
              <a:pPr>
                <a:defRPr/>
              </a:pPr>
              <a:endParaRPr lang="fr-CA"/>
            </a:p>
          </p:txBody>
        </p:sp>
        <p:sp>
          <p:nvSpPr>
            <p:cNvPr id="727059" name="Line 19"/>
            <p:cNvSpPr>
              <a:spLocks noChangeShapeType="1"/>
            </p:cNvSpPr>
            <p:nvPr/>
          </p:nvSpPr>
          <p:spPr bwMode="auto">
            <a:xfrm>
              <a:off x="3107" y="3385"/>
              <a:ext cx="1587" cy="0"/>
            </a:xfrm>
            <a:prstGeom prst="line">
              <a:avLst/>
            </a:prstGeom>
            <a:grpFill/>
            <a:ln w="76200">
              <a:solidFill>
                <a:schemeClr val="tx2"/>
              </a:solidFill>
              <a:round/>
              <a:headEnd/>
              <a:tailEnd/>
            </a:ln>
            <a:effectLst/>
          </p:spPr>
          <p:txBody>
            <a:bodyPr/>
            <a:lstStyle/>
            <a:p>
              <a:pPr>
                <a:defRPr/>
              </a:pPr>
              <a:endParaRPr lang="fr-CA"/>
            </a:p>
          </p:txBody>
        </p:sp>
        <p:sp>
          <p:nvSpPr>
            <p:cNvPr id="727060" name="Line 20"/>
            <p:cNvSpPr>
              <a:spLocks noChangeShapeType="1"/>
            </p:cNvSpPr>
            <p:nvPr/>
          </p:nvSpPr>
          <p:spPr bwMode="auto">
            <a:xfrm>
              <a:off x="3470" y="3249"/>
              <a:ext cx="0" cy="725"/>
            </a:xfrm>
            <a:prstGeom prst="line">
              <a:avLst/>
            </a:prstGeom>
            <a:grpFill/>
            <a:ln w="57150">
              <a:solidFill>
                <a:srgbClr val="000000"/>
              </a:solidFill>
              <a:round/>
              <a:headEnd/>
              <a:tailEnd type="triangle" w="med" len="med"/>
            </a:ln>
            <a:effectLst/>
          </p:spPr>
          <p:txBody>
            <a:bodyPr/>
            <a:lstStyle/>
            <a:p>
              <a:pPr>
                <a:defRPr/>
              </a:pPr>
              <a:endParaRPr lang="fr-CA"/>
            </a:p>
          </p:txBody>
        </p:sp>
      </p:grpSp>
      <p:sp>
        <p:nvSpPr>
          <p:cNvPr id="727061" name="Line 21"/>
          <p:cNvSpPr>
            <a:spLocks noChangeShapeType="1"/>
          </p:cNvSpPr>
          <p:nvPr>
            <p:custDataLst>
              <p:tags r:id="rId6"/>
            </p:custDataLst>
          </p:nvPr>
        </p:nvSpPr>
        <p:spPr bwMode="auto">
          <a:xfrm>
            <a:off x="6599237" y="5609701"/>
            <a:ext cx="2376488" cy="0"/>
          </a:xfrm>
          <a:prstGeom prst="line">
            <a:avLst/>
          </a:prstGeom>
          <a:noFill/>
          <a:ln w="28575">
            <a:solidFill>
              <a:srgbClr val="FF3300"/>
            </a:solidFill>
            <a:round/>
            <a:headEnd/>
            <a:tailEnd/>
          </a:ln>
          <a:effectLst/>
        </p:spPr>
        <p:txBody>
          <a:bodyPr/>
          <a:lstStyle/>
          <a:p>
            <a:pPr>
              <a:defRPr/>
            </a:pPr>
            <a:endParaRPr lang="fr-CA"/>
          </a:p>
        </p:txBody>
      </p:sp>
      <p:grpSp>
        <p:nvGrpSpPr>
          <p:cNvPr id="7" name="Group 24"/>
          <p:cNvGrpSpPr>
            <a:grpSpLocks/>
          </p:cNvGrpSpPr>
          <p:nvPr>
            <p:custDataLst>
              <p:tags r:id="rId7"/>
            </p:custDataLst>
          </p:nvPr>
        </p:nvGrpSpPr>
        <p:grpSpPr bwMode="auto">
          <a:xfrm>
            <a:off x="8772525" y="2191693"/>
            <a:ext cx="2712133" cy="3106738"/>
            <a:chOff x="521" y="748"/>
            <a:chExt cx="2178" cy="2365"/>
          </a:xfrm>
          <a:solidFill>
            <a:schemeClr val="tx2">
              <a:lumMod val="40000"/>
              <a:lumOff val="60000"/>
            </a:schemeClr>
          </a:solidFill>
        </p:grpSpPr>
        <p:sp>
          <p:nvSpPr>
            <p:cNvPr id="727065" name="Oval 25"/>
            <p:cNvSpPr>
              <a:spLocks noChangeArrowheads="1"/>
            </p:cNvSpPr>
            <p:nvPr/>
          </p:nvSpPr>
          <p:spPr bwMode="auto">
            <a:xfrm>
              <a:off x="657" y="2432"/>
              <a:ext cx="635" cy="681"/>
            </a:xfrm>
            <a:prstGeom prst="ellipse">
              <a:avLst/>
            </a:prstGeom>
            <a:grpFill/>
            <a:ln w="38100" algn="ctr">
              <a:solidFill>
                <a:srgbClr val="000000"/>
              </a:solidFill>
              <a:round/>
              <a:headEnd/>
              <a:tailEnd/>
            </a:ln>
            <a:effectLst/>
          </p:spPr>
          <p:txBody>
            <a:bodyPr wrap="none" anchor="ctr"/>
            <a:lstStyle/>
            <a:p>
              <a:pPr>
                <a:defRPr/>
              </a:pPr>
              <a:endParaRPr lang="fr-CA"/>
            </a:p>
          </p:txBody>
        </p:sp>
        <p:sp>
          <p:nvSpPr>
            <p:cNvPr id="727066" name="Oval 26"/>
            <p:cNvSpPr>
              <a:spLocks noChangeArrowheads="1"/>
            </p:cNvSpPr>
            <p:nvPr/>
          </p:nvSpPr>
          <p:spPr bwMode="auto">
            <a:xfrm>
              <a:off x="1610" y="2432"/>
              <a:ext cx="635" cy="681"/>
            </a:xfrm>
            <a:prstGeom prst="ellipse">
              <a:avLst/>
            </a:prstGeom>
            <a:grpFill/>
            <a:ln w="38100" algn="ctr">
              <a:solidFill>
                <a:srgbClr val="000000"/>
              </a:solidFill>
              <a:round/>
              <a:headEnd/>
              <a:tailEnd/>
            </a:ln>
            <a:effectLst/>
          </p:spPr>
          <p:txBody>
            <a:bodyPr wrap="none" anchor="ctr"/>
            <a:lstStyle/>
            <a:p>
              <a:pPr>
                <a:defRPr/>
              </a:pPr>
              <a:endParaRPr lang="fr-CA"/>
            </a:p>
          </p:txBody>
        </p:sp>
        <p:sp>
          <p:nvSpPr>
            <p:cNvPr id="727067" name="AutoShape 27"/>
            <p:cNvSpPr>
              <a:spLocks noChangeArrowheads="1"/>
            </p:cNvSpPr>
            <p:nvPr/>
          </p:nvSpPr>
          <p:spPr bwMode="auto">
            <a:xfrm>
              <a:off x="1202" y="1765"/>
              <a:ext cx="499" cy="576"/>
            </a:xfrm>
            <a:custGeom>
              <a:avLst/>
              <a:gdLst>
                <a:gd name="G0" fmla="+- 9798 0 0"/>
                <a:gd name="G1" fmla="+- 21600 0 9798"/>
                <a:gd name="G2" fmla="*/ 9798 1 2"/>
                <a:gd name="G3" fmla="+- 21600 0 G2"/>
                <a:gd name="G4" fmla="+/ 9798 21600 2"/>
                <a:gd name="G5" fmla="+/ G1 0 2"/>
                <a:gd name="G6" fmla="*/ 21600 21600 9798"/>
                <a:gd name="G7" fmla="*/ G6 1 2"/>
                <a:gd name="G8" fmla="+- 21600 0 G7"/>
                <a:gd name="G9" fmla="*/ 21600 1 2"/>
                <a:gd name="G10" fmla="+- 9798 0 G9"/>
                <a:gd name="G11" fmla="?: G10 G8 0"/>
                <a:gd name="G12" fmla="?: G10 G7 21600"/>
                <a:gd name="T0" fmla="*/ 16701 w 21600"/>
                <a:gd name="T1" fmla="*/ 10800 h 21600"/>
                <a:gd name="T2" fmla="*/ 10800 w 21600"/>
                <a:gd name="T3" fmla="*/ 21600 h 21600"/>
                <a:gd name="T4" fmla="*/ 4899 w 21600"/>
                <a:gd name="T5" fmla="*/ 10800 h 21600"/>
                <a:gd name="T6" fmla="*/ 10800 w 21600"/>
                <a:gd name="T7" fmla="*/ 0 h 21600"/>
                <a:gd name="T8" fmla="*/ 6699 w 21600"/>
                <a:gd name="T9" fmla="*/ 6699 h 21600"/>
                <a:gd name="T10" fmla="*/ 14901 w 21600"/>
                <a:gd name="T11" fmla="*/ 14901 h 21600"/>
              </a:gdLst>
              <a:ahLst/>
              <a:cxnLst>
                <a:cxn ang="0">
                  <a:pos x="T0" y="T1"/>
                </a:cxn>
                <a:cxn ang="0">
                  <a:pos x="T2" y="T3"/>
                </a:cxn>
                <a:cxn ang="0">
                  <a:pos x="T4" y="T5"/>
                </a:cxn>
                <a:cxn ang="0">
                  <a:pos x="T6" y="T7"/>
                </a:cxn>
              </a:cxnLst>
              <a:rect l="T8" t="T9" r="T10" b="T11"/>
              <a:pathLst>
                <a:path w="21600" h="21600">
                  <a:moveTo>
                    <a:pt x="0" y="0"/>
                  </a:moveTo>
                  <a:lnTo>
                    <a:pt x="9798" y="21600"/>
                  </a:lnTo>
                  <a:lnTo>
                    <a:pt x="11802" y="21600"/>
                  </a:lnTo>
                  <a:lnTo>
                    <a:pt x="21600" y="0"/>
                  </a:lnTo>
                  <a:close/>
                </a:path>
              </a:pathLst>
            </a:custGeom>
            <a:grpFill/>
            <a:ln w="9525" algn="ctr">
              <a:solidFill>
                <a:srgbClr val="000000"/>
              </a:solidFill>
              <a:miter lim="800000"/>
              <a:headEnd/>
              <a:tailEnd/>
            </a:ln>
            <a:effectLst/>
          </p:spPr>
          <p:txBody>
            <a:bodyPr wrap="none" anchor="ctr"/>
            <a:lstStyle/>
            <a:p>
              <a:pPr>
                <a:defRPr/>
              </a:pPr>
              <a:endParaRPr lang="fr-CA"/>
            </a:p>
          </p:txBody>
        </p:sp>
        <p:sp>
          <p:nvSpPr>
            <p:cNvPr id="727068" name="Line 28"/>
            <p:cNvSpPr>
              <a:spLocks noChangeShapeType="1"/>
            </p:cNvSpPr>
            <p:nvPr/>
          </p:nvSpPr>
          <p:spPr bwMode="auto">
            <a:xfrm>
              <a:off x="521" y="2389"/>
              <a:ext cx="2178" cy="0"/>
            </a:xfrm>
            <a:prstGeom prst="line">
              <a:avLst/>
            </a:prstGeom>
            <a:grpFill/>
            <a:ln w="57150">
              <a:solidFill>
                <a:schemeClr val="tx2"/>
              </a:solidFill>
              <a:round/>
              <a:headEnd/>
              <a:tailEnd/>
            </a:ln>
            <a:effectLst/>
          </p:spPr>
          <p:txBody>
            <a:bodyPr/>
            <a:lstStyle/>
            <a:p>
              <a:pPr>
                <a:defRPr/>
              </a:pPr>
              <a:endParaRPr lang="fr-CA"/>
            </a:p>
          </p:txBody>
        </p:sp>
        <p:sp>
          <p:nvSpPr>
            <p:cNvPr id="727069" name="Rectangle 29"/>
            <p:cNvSpPr>
              <a:spLocks noChangeArrowheads="1"/>
            </p:cNvSpPr>
            <p:nvPr/>
          </p:nvSpPr>
          <p:spPr bwMode="auto">
            <a:xfrm>
              <a:off x="1205" y="748"/>
              <a:ext cx="494" cy="1029"/>
            </a:xfrm>
            <a:prstGeom prst="rect">
              <a:avLst/>
            </a:prstGeom>
            <a:grpFill/>
            <a:ln w="9525" algn="ctr">
              <a:solidFill>
                <a:srgbClr val="000000"/>
              </a:solidFill>
              <a:miter lim="800000"/>
              <a:headEnd/>
              <a:tailEnd/>
            </a:ln>
            <a:effectLst/>
          </p:spPr>
          <p:txBody>
            <a:bodyPr wrap="none" anchor="ctr"/>
            <a:lstStyle/>
            <a:p>
              <a:pPr marL="342900" indent="-342900" algn="ctr">
                <a:defRPr/>
              </a:pPr>
              <a:endParaRPr lang="fr-CA" sz="3200">
                <a:solidFill>
                  <a:srgbClr val="000000"/>
                </a:solidFill>
                <a:effectLst>
                  <a:outerShdw blurRad="38100" dist="38100" dir="2700000" algn="tl">
                    <a:srgbClr val="FFFFFF"/>
                  </a:outerShdw>
                </a:effectLst>
              </a:endParaRPr>
            </a:p>
          </p:txBody>
        </p:sp>
        <p:sp>
          <p:nvSpPr>
            <p:cNvPr id="727070" name="Line 30"/>
            <p:cNvSpPr>
              <a:spLocks noChangeShapeType="1"/>
            </p:cNvSpPr>
            <p:nvPr/>
          </p:nvSpPr>
          <p:spPr bwMode="auto">
            <a:xfrm>
              <a:off x="544" y="2418"/>
              <a:ext cx="544" cy="0"/>
            </a:xfrm>
            <a:prstGeom prst="line">
              <a:avLst/>
            </a:prstGeom>
            <a:grpFill/>
            <a:ln w="28575">
              <a:solidFill>
                <a:srgbClr val="FF3300"/>
              </a:solidFill>
              <a:round/>
              <a:headEnd/>
              <a:tailEnd/>
            </a:ln>
            <a:effectLst/>
          </p:spPr>
          <p:txBody>
            <a:bodyPr/>
            <a:lstStyle/>
            <a:p>
              <a:pPr>
                <a:defRPr/>
              </a:pPr>
              <a:endParaRPr lang="fr-CA"/>
            </a:p>
          </p:txBody>
        </p:sp>
        <p:sp>
          <p:nvSpPr>
            <p:cNvPr id="727071" name="Line 31"/>
            <p:cNvSpPr>
              <a:spLocks noChangeShapeType="1"/>
            </p:cNvSpPr>
            <p:nvPr/>
          </p:nvSpPr>
          <p:spPr bwMode="auto">
            <a:xfrm>
              <a:off x="1565" y="2418"/>
              <a:ext cx="771" cy="0"/>
            </a:xfrm>
            <a:prstGeom prst="line">
              <a:avLst/>
            </a:prstGeom>
            <a:grpFill/>
            <a:ln w="28575">
              <a:solidFill>
                <a:srgbClr val="FF3300"/>
              </a:solidFill>
              <a:round/>
              <a:headEnd/>
              <a:tailEnd/>
            </a:ln>
            <a:effectLst/>
          </p:spPr>
          <p:txBody>
            <a:bodyPr/>
            <a:lstStyle/>
            <a:p>
              <a:pPr>
                <a:defRPr/>
              </a:pPr>
              <a:endParaRPr lang="fr-CA"/>
            </a:p>
          </p:txBody>
        </p:sp>
        <p:sp>
          <p:nvSpPr>
            <p:cNvPr id="727072" name="Arc 32"/>
            <p:cNvSpPr>
              <a:spLocks/>
            </p:cNvSpPr>
            <p:nvPr/>
          </p:nvSpPr>
          <p:spPr bwMode="auto">
            <a:xfrm>
              <a:off x="1059" y="2431"/>
              <a:ext cx="265" cy="40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28575">
              <a:solidFill>
                <a:srgbClr val="FF3300"/>
              </a:solidFill>
              <a:round/>
              <a:headEnd/>
              <a:tailEnd/>
            </a:ln>
            <a:effectLst/>
          </p:spPr>
          <p:txBody>
            <a:bodyPr wrap="none" anchor="ctr"/>
            <a:lstStyle/>
            <a:p>
              <a:pPr>
                <a:defRPr/>
              </a:pPr>
              <a:endParaRPr lang="fr-CA"/>
            </a:p>
          </p:txBody>
        </p:sp>
      </p:grpSp>
      <p:sp>
        <p:nvSpPr>
          <p:cNvPr id="41" name="ZoneTexte 40">
            <a:extLst>
              <a:ext uri="{FF2B5EF4-FFF2-40B4-BE49-F238E27FC236}">
                <a16:creationId xmlns:a16="http://schemas.microsoft.com/office/drawing/2014/main" id="{FFB28FB8-508B-4ADB-AE29-8E2E95E2A16D}"/>
              </a:ext>
            </a:extLst>
          </p:cNvPr>
          <p:cNvSpPr txBox="1"/>
          <p:nvPr>
            <p:custDataLst>
              <p:tags r:id="rId8"/>
            </p:custDataLst>
          </p:nvPr>
        </p:nvSpPr>
        <p:spPr>
          <a:xfrm>
            <a:off x="892744" y="5800533"/>
            <a:ext cx="2480166" cy="400110"/>
          </a:xfrm>
          <a:prstGeom prst="rect">
            <a:avLst/>
          </a:prstGeom>
          <a:solidFill>
            <a:schemeClr val="accent1">
              <a:lumMod val="20000"/>
              <a:lumOff val="80000"/>
            </a:schemeClr>
          </a:solidFill>
        </p:spPr>
        <p:txBody>
          <a:bodyPr wrap="none" rtlCol="0">
            <a:spAutoFit/>
          </a:bodyPr>
          <a:lstStyle/>
          <a:p>
            <a:r>
              <a:rPr lang="fr-CA" sz="2000" dirty="0">
                <a:latin typeface="Univers Condensed Light" panose="020B0306020202040204" pitchFamily="34" charset="0"/>
              </a:rPr>
              <a:t>Plieuse d’essais au CMQ</a:t>
            </a:r>
          </a:p>
        </p:txBody>
      </p:sp>
      <p:pic>
        <p:nvPicPr>
          <p:cNvPr id="5122" name="B9AA3C68-2453-4351-A571-0EBE3446749F" descr="IMG_0026.jpg">
            <a:extLst>
              <a:ext uri="{FF2B5EF4-FFF2-40B4-BE49-F238E27FC236}">
                <a16:creationId xmlns:a16="http://schemas.microsoft.com/office/drawing/2014/main" id="{8A6FBCB8-82AC-4ED0-B785-413C1A368565}"/>
              </a:ext>
            </a:extLst>
          </p:cNvPr>
          <p:cNvPicPr>
            <a:picLocks noChangeAspect="1" noChangeArrowheads="1"/>
          </p:cNvPicPr>
          <p:nvPr>
            <p:custDataLst>
              <p:tags r:id="rId9"/>
            </p:custDataLst>
          </p:nvPr>
        </p:nvPicPr>
        <p:blipFill>
          <a:blip r:embed="rId12" cstate="email">
            <a:extLst>
              <a:ext uri="{28A0092B-C50C-407E-A947-70E740481C1C}">
                <a14:useLocalDpi xmlns:a14="http://schemas.microsoft.com/office/drawing/2010/main"/>
              </a:ext>
            </a:extLst>
          </a:blip>
          <a:srcRect/>
          <a:stretch>
            <a:fillRect/>
          </a:stretch>
        </p:blipFill>
        <p:spPr bwMode="auto">
          <a:xfrm>
            <a:off x="1353403" y="2772822"/>
            <a:ext cx="4030628" cy="302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Espace réservé du pied de page 2"/>
          <p:cNvSpPr>
            <a:spLocks noGrp="1"/>
          </p:cNvSpPr>
          <p:nvPr>
            <p:ph type="ftr" sz="quarter" idx="11"/>
            <p:custDataLst>
              <p:tags r:id="rId10"/>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1704835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3"/>
          <p:cNvSpPr>
            <a:spLocks noGrp="1"/>
          </p:cNvSpPr>
          <p:nvPr>
            <p:ph type="sldNum" sz="quarter" idx="12"/>
            <p:custDataLst>
              <p:tags r:id="rId1"/>
            </p:custDataLst>
          </p:nvPr>
        </p:nvSpPr>
        <p:spPr/>
        <p:txBody>
          <a:bodyPr/>
          <a:lstStyle/>
          <a:p>
            <a:fld id="{E0995C93-4AB1-46B7-82CA-D91AAA8FEB94}" type="slidenum">
              <a:rPr lang="fr-CA" sz="1400" smtClean="0">
                <a:effectLst/>
              </a:rPr>
              <a:pPr/>
              <a:t>67</a:t>
            </a:fld>
            <a:endParaRPr lang="fr-CA" sz="1400">
              <a:effectLst/>
            </a:endParaRPr>
          </a:p>
        </p:txBody>
      </p:sp>
      <p:sp>
        <p:nvSpPr>
          <p:cNvPr id="8" name="Espace réservé du contenu 7">
            <a:extLst>
              <a:ext uri="{FF2B5EF4-FFF2-40B4-BE49-F238E27FC236}">
                <a16:creationId xmlns:a16="http://schemas.microsoft.com/office/drawing/2014/main" id="{7F38A3D2-7667-4ED2-9747-928053F4087D}"/>
              </a:ext>
            </a:extLst>
          </p:cNvPr>
          <p:cNvSpPr>
            <a:spLocks noGrp="1"/>
          </p:cNvSpPr>
          <p:nvPr>
            <p:ph sz="half" idx="1"/>
            <p:custDataLst>
              <p:tags r:id="rId2"/>
            </p:custDataLst>
          </p:nvPr>
        </p:nvSpPr>
        <p:spPr>
          <a:xfrm>
            <a:off x="824512" y="1107097"/>
            <a:ext cx="11349329" cy="4963886"/>
          </a:xfrm>
        </p:spPr>
        <p:txBody>
          <a:bodyPr/>
          <a:lstStyle/>
          <a:p>
            <a:r>
              <a:rPr lang="fr-CA" sz="2400" dirty="0"/>
              <a:t>L’utilisation d’une feuille de plastique est recommandée pour ne pas endommager la surface.</a:t>
            </a:r>
          </a:p>
        </p:txBody>
      </p:sp>
      <p:sp>
        <p:nvSpPr>
          <p:cNvPr id="727042" name="Rectangle 2"/>
          <p:cNvSpPr>
            <a:spLocks noGrp="1" noChangeArrowheads="1"/>
          </p:cNvSpPr>
          <p:nvPr>
            <p:ph type="title"/>
            <p:custDataLst>
              <p:tags r:id="rId3"/>
            </p:custDataLst>
          </p:nvPr>
        </p:nvSpPr>
        <p:spPr>
          <a:xfrm>
            <a:off x="799690" y="304202"/>
            <a:ext cx="9821449" cy="724477"/>
          </a:xfrm>
        </p:spPr>
        <p:txBody>
          <a:bodyPr/>
          <a:lstStyle/>
          <a:p>
            <a:r>
              <a:rPr lang="fr-CA" sz="3600" b="0" dirty="0"/>
              <a:t>Pliage de feuilles</a:t>
            </a:r>
          </a:p>
        </p:txBody>
      </p:sp>
      <p:sp>
        <p:nvSpPr>
          <p:cNvPr id="727043" name="Oval 3"/>
          <p:cNvSpPr>
            <a:spLocks noChangeArrowheads="1"/>
          </p:cNvSpPr>
          <p:nvPr>
            <p:custDataLst>
              <p:tags r:id="rId4"/>
            </p:custDataLst>
          </p:nvPr>
        </p:nvSpPr>
        <p:spPr bwMode="auto">
          <a:xfrm>
            <a:off x="3771900" y="3622675"/>
            <a:ext cx="107950" cy="107950"/>
          </a:xfrm>
          <a:prstGeom prst="ellipse">
            <a:avLst/>
          </a:prstGeom>
          <a:solidFill>
            <a:srgbClr val="000000"/>
          </a:solidFill>
          <a:ln w="9525" algn="ctr">
            <a:solidFill>
              <a:srgbClr val="000000"/>
            </a:solidFill>
            <a:round/>
            <a:headEnd/>
            <a:tailEnd/>
          </a:ln>
          <a:effectLst/>
        </p:spPr>
        <p:txBody>
          <a:bodyPr wrap="none" anchor="ctr"/>
          <a:lstStyle/>
          <a:p>
            <a:pPr marL="342900" indent="-342900" algn="ctr">
              <a:defRPr/>
            </a:pPr>
            <a:endParaRPr lang="fr-CA" sz="3200">
              <a:solidFill>
                <a:srgbClr val="000000"/>
              </a:solidFill>
              <a:effectLst>
                <a:outerShdw blurRad="38100" dist="38100" dir="2700000" algn="tl">
                  <a:srgbClr val="FFFFFF"/>
                </a:outerShdw>
              </a:effectLst>
            </a:endParaRPr>
          </a:p>
        </p:txBody>
      </p:sp>
      <p:grpSp>
        <p:nvGrpSpPr>
          <p:cNvPr id="2" name="Group 4"/>
          <p:cNvGrpSpPr>
            <a:grpSpLocks/>
          </p:cNvGrpSpPr>
          <p:nvPr>
            <p:custDataLst>
              <p:tags r:id="rId5"/>
            </p:custDataLst>
          </p:nvPr>
        </p:nvGrpSpPr>
        <p:grpSpPr bwMode="auto">
          <a:xfrm>
            <a:off x="6526213" y="1845965"/>
            <a:ext cx="2665412" cy="2297112"/>
            <a:chOff x="3151" y="1212"/>
            <a:chExt cx="1679" cy="1447"/>
          </a:xfrm>
          <a:solidFill>
            <a:schemeClr val="bg2">
              <a:lumMod val="50000"/>
            </a:schemeClr>
          </a:solidFill>
        </p:grpSpPr>
        <p:grpSp>
          <p:nvGrpSpPr>
            <p:cNvPr id="3" name="Group 5"/>
            <p:cNvGrpSpPr>
              <a:grpSpLocks/>
            </p:cNvGrpSpPr>
            <p:nvPr/>
          </p:nvGrpSpPr>
          <p:grpSpPr bwMode="auto">
            <a:xfrm>
              <a:off x="3151" y="1212"/>
              <a:ext cx="1679" cy="1447"/>
              <a:chOff x="3151" y="1212"/>
              <a:chExt cx="1679" cy="1447"/>
            </a:xfrm>
            <a:grpFill/>
          </p:grpSpPr>
          <p:grpSp>
            <p:nvGrpSpPr>
              <p:cNvPr id="4" name="Group 6"/>
              <p:cNvGrpSpPr>
                <a:grpSpLocks/>
              </p:cNvGrpSpPr>
              <p:nvPr/>
            </p:nvGrpSpPr>
            <p:grpSpPr bwMode="auto">
              <a:xfrm>
                <a:off x="3151" y="1212"/>
                <a:ext cx="1679" cy="1447"/>
                <a:chOff x="3151" y="1212"/>
                <a:chExt cx="1679" cy="1447"/>
              </a:xfrm>
              <a:grpFill/>
            </p:grpSpPr>
            <p:grpSp>
              <p:nvGrpSpPr>
                <p:cNvPr id="5" name="Group 7"/>
                <p:cNvGrpSpPr>
                  <a:grpSpLocks/>
                </p:cNvGrpSpPr>
                <p:nvPr/>
              </p:nvGrpSpPr>
              <p:grpSpPr bwMode="auto">
                <a:xfrm>
                  <a:off x="3151" y="1212"/>
                  <a:ext cx="1679" cy="1447"/>
                  <a:chOff x="3151" y="1212"/>
                  <a:chExt cx="1679" cy="1447"/>
                </a:xfrm>
                <a:grpFill/>
              </p:grpSpPr>
              <p:sp>
                <p:nvSpPr>
                  <p:cNvPr id="727048" name="Rectangle 8"/>
                  <p:cNvSpPr>
                    <a:spLocks noChangeArrowheads="1"/>
                  </p:cNvSpPr>
                  <p:nvPr/>
                </p:nvSpPr>
                <p:spPr bwMode="auto">
                  <a:xfrm>
                    <a:off x="3152" y="1842"/>
                    <a:ext cx="1678" cy="817"/>
                  </a:xfrm>
                  <a:prstGeom prst="rect">
                    <a:avLst/>
                  </a:prstGeom>
                  <a:grpFill/>
                  <a:ln w="9525" algn="ctr">
                    <a:solidFill>
                      <a:srgbClr val="000000"/>
                    </a:solidFill>
                    <a:miter lim="800000"/>
                    <a:headEnd/>
                    <a:tailEnd/>
                  </a:ln>
                  <a:effectLst/>
                </p:spPr>
                <p:txBody>
                  <a:bodyPr wrap="none" anchor="ctr"/>
                  <a:lstStyle/>
                  <a:p>
                    <a:pPr marL="342900" indent="-342900" algn="ctr">
                      <a:defRPr/>
                    </a:pPr>
                    <a:endParaRPr lang="fr-CA" sz="3200">
                      <a:solidFill>
                        <a:srgbClr val="000000"/>
                      </a:solidFill>
                      <a:effectLst>
                        <a:outerShdw blurRad="38100" dist="38100" dir="2700000" algn="tl">
                          <a:srgbClr val="FFFFFF"/>
                        </a:outerShdw>
                      </a:effectLst>
                    </a:endParaRPr>
                  </a:p>
                </p:txBody>
              </p:sp>
              <p:sp>
                <p:nvSpPr>
                  <p:cNvPr id="727049" name="AutoShape 9"/>
                  <p:cNvSpPr>
                    <a:spLocks noChangeArrowheads="1"/>
                  </p:cNvSpPr>
                  <p:nvPr/>
                </p:nvSpPr>
                <p:spPr bwMode="auto">
                  <a:xfrm>
                    <a:off x="3560" y="1842"/>
                    <a:ext cx="726" cy="636"/>
                  </a:xfrm>
                  <a:custGeom>
                    <a:avLst/>
                    <a:gdLst>
                      <a:gd name="G0" fmla="+- 9798 0 0"/>
                      <a:gd name="G1" fmla="+- 21600 0 9798"/>
                      <a:gd name="G2" fmla="*/ 9798 1 2"/>
                      <a:gd name="G3" fmla="+- 21600 0 G2"/>
                      <a:gd name="G4" fmla="+/ 9798 21600 2"/>
                      <a:gd name="G5" fmla="+/ G1 0 2"/>
                      <a:gd name="G6" fmla="*/ 21600 21600 9798"/>
                      <a:gd name="G7" fmla="*/ G6 1 2"/>
                      <a:gd name="G8" fmla="+- 21600 0 G7"/>
                      <a:gd name="G9" fmla="*/ 21600 1 2"/>
                      <a:gd name="G10" fmla="+- 9798 0 G9"/>
                      <a:gd name="G11" fmla="?: G10 G8 0"/>
                      <a:gd name="G12" fmla="?: G10 G7 21600"/>
                      <a:gd name="T0" fmla="*/ 16701 w 21600"/>
                      <a:gd name="T1" fmla="*/ 10800 h 21600"/>
                      <a:gd name="T2" fmla="*/ 10800 w 21600"/>
                      <a:gd name="T3" fmla="*/ 21600 h 21600"/>
                      <a:gd name="T4" fmla="*/ 4899 w 21600"/>
                      <a:gd name="T5" fmla="*/ 10800 h 21600"/>
                      <a:gd name="T6" fmla="*/ 10800 w 21600"/>
                      <a:gd name="T7" fmla="*/ 0 h 21600"/>
                      <a:gd name="T8" fmla="*/ 6699 w 21600"/>
                      <a:gd name="T9" fmla="*/ 6699 h 21600"/>
                      <a:gd name="T10" fmla="*/ 14901 w 21600"/>
                      <a:gd name="T11" fmla="*/ 14901 h 21600"/>
                    </a:gdLst>
                    <a:ahLst/>
                    <a:cxnLst>
                      <a:cxn ang="0">
                        <a:pos x="T0" y="T1"/>
                      </a:cxn>
                      <a:cxn ang="0">
                        <a:pos x="T2" y="T3"/>
                      </a:cxn>
                      <a:cxn ang="0">
                        <a:pos x="T4" y="T5"/>
                      </a:cxn>
                      <a:cxn ang="0">
                        <a:pos x="T6" y="T7"/>
                      </a:cxn>
                    </a:cxnLst>
                    <a:rect l="T8" t="T9" r="T10" b="T11"/>
                    <a:pathLst>
                      <a:path w="21600" h="21600">
                        <a:moveTo>
                          <a:pt x="0" y="0"/>
                        </a:moveTo>
                        <a:lnTo>
                          <a:pt x="9798" y="21600"/>
                        </a:lnTo>
                        <a:lnTo>
                          <a:pt x="11802" y="21600"/>
                        </a:lnTo>
                        <a:lnTo>
                          <a:pt x="21600" y="0"/>
                        </a:lnTo>
                        <a:close/>
                      </a:path>
                    </a:pathLst>
                  </a:custGeom>
                  <a:grpFill/>
                  <a:ln w="9525" algn="ctr">
                    <a:solidFill>
                      <a:srgbClr val="777777"/>
                    </a:solidFill>
                    <a:miter lim="800000"/>
                    <a:headEnd/>
                    <a:tailEnd/>
                  </a:ln>
                  <a:effectLst/>
                </p:spPr>
                <p:txBody>
                  <a:bodyPr wrap="none" anchor="ctr"/>
                  <a:lstStyle/>
                  <a:p>
                    <a:pPr>
                      <a:defRPr/>
                    </a:pPr>
                    <a:endParaRPr lang="fr-CA"/>
                  </a:p>
                </p:txBody>
              </p:sp>
              <p:sp>
                <p:nvSpPr>
                  <p:cNvPr id="727050" name="Line 10"/>
                  <p:cNvSpPr>
                    <a:spLocks noChangeShapeType="1"/>
                  </p:cNvSpPr>
                  <p:nvPr/>
                </p:nvSpPr>
                <p:spPr bwMode="auto">
                  <a:xfrm rot="243540" flipH="1" flipV="1">
                    <a:off x="3151" y="1212"/>
                    <a:ext cx="816" cy="1217"/>
                  </a:xfrm>
                  <a:prstGeom prst="line">
                    <a:avLst/>
                  </a:prstGeom>
                  <a:grpFill/>
                  <a:ln w="76200">
                    <a:solidFill>
                      <a:schemeClr val="tx2"/>
                    </a:solidFill>
                    <a:round/>
                    <a:headEnd/>
                    <a:tailEnd/>
                  </a:ln>
                  <a:effectLst/>
                </p:spPr>
                <p:txBody>
                  <a:bodyPr/>
                  <a:lstStyle/>
                  <a:p>
                    <a:pPr>
                      <a:defRPr/>
                    </a:pPr>
                    <a:endParaRPr lang="fr-CA"/>
                  </a:p>
                </p:txBody>
              </p:sp>
              <p:sp>
                <p:nvSpPr>
                  <p:cNvPr id="727051" name="Line 11"/>
                  <p:cNvSpPr>
                    <a:spLocks noChangeShapeType="1"/>
                  </p:cNvSpPr>
                  <p:nvPr/>
                </p:nvSpPr>
                <p:spPr bwMode="auto">
                  <a:xfrm rot="21356460" flipV="1">
                    <a:off x="3878" y="1298"/>
                    <a:ext cx="861" cy="1134"/>
                  </a:xfrm>
                  <a:prstGeom prst="line">
                    <a:avLst/>
                  </a:prstGeom>
                  <a:grpFill/>
                  <a:ln w="76200">
                    <a:solidFill>
                      <a:schemeClr val="tx2"/>
                    </a:solidFill>
                    <a:round/>
                    <a:headEnd/>
                    <a:tailEnd/>
                  </a:ln>
                  <a:effectLst/>
                </p:spPr>
                <p:txBody>
                  <a:bodyPr/>
                  <a:lstStyle/>
                  <a:p>
                    <a:pPr>
                      <a:defRPr/>
                    </a:pPr>
                    <a:endParaRPr lang="fr-CA"/>
                  </a:p>
                </p:txBody>
              </p:sp>
            </p:grpSp>
            <p:sp>
              <p:nvSpPr>
                <p:cNvPr id="727052" name="AutoShape 12"/>
                <p:cNvSpPr>
                  <a:spLocks noChangeArrowheads="1"/>
                </p:cNvSpPr>
                <p:nvPr/>
              </p:nvSpPr>
              <p:spPr bwMode="auto">
                <a:xfrm>
                  <a:off x="3554" y="1706"/>
                  <a:ext cx="765" cy="576"/>
                </a:xfrm>
                <a:custGeom>
                  <a:avLst/>
                  <a:gdLst>
                    <a:gd name="G0" fmla="+- 9798 0 0"/>
                    <a:gd name="G1" fmla="+- 21600 0 9798"/>
                    <a:gd name="G2" fmla="*/ 9798 1 2"/>
                    <a:gd name="G3" fmla="+- 21600 0 G2"/>
                    <a:gd name="G4" fmla="+/ 9798 21600 2"/>
                    <a:gd name="G5" fmla="+/ G1 0 2"/>
                    <a:gd name="G6" fmla="*/ 21600 21600 9798"/>
                    <a:gd name="G7" fmla="*/ G6 1 2"/>
                    <a:gd name="G8" fmla="+- 21600 0 G7"/>
                    <a:gd name="G9" fmla="*/ 21600 1 2"/>
                    <a:gd name="G10" fmla="+- 9798 0 G9"/>
                    <a:gd name="G11" fmla="?: G10 G8 0"/>
                    <a:gd name="G12" fmla="?: G10 G7 21600"/>
                    <a:gd name="T0" fmla="*/ 16701 w 21600"/>
                    <a:gd name="T1" fmla="*/ 10800 h 21600"/>
                    <a:gd name="T2" fmla="*/ 10800 w 21600"/>
                    <a:gd name="T3" fmla="*/ 21600 h 21600"/>
                    <a:gd name="T4" fmla="*/ 4899 w 21600"/>
                    <a:gd name="T5" fmla="*/ 10800 h 21600"/>
                    <a:gd name="T6" fmla="*/ 10800 w 21600"/>
                    <a:gd name="T7" fmla="*/ 0 h 21600"/>
                    <a:gd name="T8" fmla="*/ 6699 w 21600"/>
                    <a:gd name="T9" fmla="*/ 6699 h 21600"/>
                    <a:gd name="T10" fmla="*/ 14901 w 21600"/>
                    <a:gd name="T11" fmla="*/ 14901 h 21600"/>
                  </a:gdLst>
                  <a:ahLst/>
                  <a:cxnLst>
                    <a:cxn ang="0">
                      <a:pos x="T0" y="T1"/>
                    </a:cxn>
                    <a:cxn ang="0">
                      <a:pos x="T2" y="T3"/>
                    </a:cxn>
                    <a:cxn ang="0">
                      <a:pos x="T4" y="T5"/>
                    </a:cxn>
                    <a:cxn ang="0">
                      <a:pos x="T6" y="T7"/>
                    </a:cxn>
                  </a:cxnLst>
                  <a:rect l="T8" t="T9" r="T10" b="T11"/>
                  <a:pathLst>
                    <a:path w="21600" h="21600">
                      <a:moveTo>
                        <a:pt x="0" y="0"/>
                      </a:moveTo>
                      <a:lnTo>
                        <a:pt x="9798" y="21600"/>
                      </a:lnTo>
                      <a:lnTo>
                        <a:pt x="11802" y="21600"/>
                      </a:lnTo>
                      <a:lnTo>
                        <a:pt x="21600" y="0"/>
                      </a:lnTo>
                      <a:close/>
                    </a:path>
                  </a:pathLst>
                </a:custGeom>
                <a:grpFill/>
                <a:ln w="9525" algn="ctr">
                  <a:solidFill>
                    <a:srgbClr val="000000"/>
                  </a:solidFill>
                  <a:miter lim="800000"/>
                  <a:headEnd/>
                  <a:tailEnd/>
                </a:ln>
                <a:effectLst/>
              </p:spPr>
              <p:txBody>
                <a:bodyPr wrap="none" anchor="ctr"/>
                <a:lstStyle/>
                <a:p>
                  <a:pPr>
                    <a:defRPr/>
                  </a:pPr>
                  <a:endParaRPr lang="fr-CA"/>
                </a:p>
              </p:txBody>
            </p:sp>
          </p:grpSp>
          <p:sp>
            <p:nvSpPr>
              <p:cNvPr id="727053" name="Oval 13"/>
              <p:cNvSpPr>
                <a:spLocks noChangeArrowheads="1"/>
              </p:cNvSpPr>
              <p:nvPr/>
            </p:nvSpPr>
            <p:spPr bwMode="auto">
              <a:xfrm>
                <a:off x="3901" y="2242"/>
                <a:ext cx="68" cy="68"/>
              </a:xfrm>
              <a:prstGeom prst="ellipse">
                <a:avLst/>
              </a:prstGeom>
              <a:grpFill/>
              <a:ln w="9525" algn="ctr">
                <a:solidFill>
                  <a:srgbClr val="000000"/>
                </a:solidFill>
                <a:round/>
                <a:headEnd/>
                <a:tailEnd/>
              </a:ln>
              <a:effectLst/>
            </p:spPr>
            <p:txBody>
              <a:bodyPr wrap="none" anchor="ctr"/>
              <a:lstStyle/>
              <a:p>
                <a:pPr marL="342900" indent="-342900" algn="ctr">
                  <a:defRPr/>
                </a:pPr>
                <a:endParaRPr lang="fr-CA" sz="3200">
                  <a:solidFill>
                    <a:srgbClr val="000000"/>
                  </a:solidFill>
                  <a:effectLst>
                    <a:outerShdw blurRad="38100" dist="38100" dir="2700000" algn="tl">
                      <a:srgbClr val="FFFFFF"/>
                    </a:outerShdw>
                  </a:effectLst>
                </a:endParaRPr>
              </a:p>
            </p:txBody>
          </p:sp>
          <p:sp>
            <p:nvSpPr>
              <p:cNvPr id="727054" name="AutoShape 14"/>
              <p:cNvSpPr>
                <a:spLocks noChangeArrowheads="1"/>
              </p:cNvSpPr>
              <p:nvPr/>
            </p:nvSpPr>
            <p:spPr bwMode="auto">
              <a:xfrm rot="16019233">
                <a:off x="3854" y="2392"/>
                <a:ext cx="114" cy="91"/>
              </a:xfrm>
              <a:prstGeom prst="moon">
                <a:avLst>
                  <a:gd name="adj" fmla="val 22917"/>
                </a:avLst>
              </a:prstGeom>
              <a:grpFill/>
              <a:ln w="9525" algn="ctr">
                <a:solidFill>
                  <a:schemeClr val="tx2"/>
                </a:solidFill>
                <a:miter lim="800000"/>
                <a:headEnd/>
                <a:tailEnd/>
              </a:ln>
              <a:effectLst/>
            </p:spPr>
            <p:txBody>
              <a:bodyPr wrap="none" anchor="ctr"/>
              <a:lstStyle/>
              <a:p>
                <a:pPr>
                  <a:defRPr/>
                </a:pPr>
                <a:endParaRPr lang="fr-CA"/>
              </a:p>
            </p:txBody>
          </p:sp>
        </p:grpSp>
        <p:sp>
          <p:nvSpPr>
            <p:cNvPr id="727055" name="AutoShape 15"/>
            <p:cNvSpPr>
              <a:spLocks noChangeArrowheads="1"/>
            </p:cNvSpPr>
            <p:nvPr/>
          </p:nvSpPr>
          <p:spPr bwMode="auto">
            <a:xfrm rot="16019233">
              <a:off x="3876" y="2285"/>
              <a:ext cx="114" cy="136"/>
            </a:xfrm>
            <a:prstGeom prst="moon">
              <a:avLst>
                <a:gd name="adj" fmla="val 22917"/>
              </a:avLst>
            </a:prstGeom>
            <a:grpFill/>
            <a:ln w="9525" algn="ctr">
              <a:solidFill>
                <a:schemeClr val="tx2"/>
              </a:solidFill>
              <a:miter lim="800000"/>
              <a:headEnd/>
              <a:tailEnd/>
            </a:ln>
            <a:effectLst/>
          </p:spPr>
          <p:txBody>
            <a:bodyPr wrap="none" anchor="ctr"/>
            <a:lstStyle/>
            <a:p>
              <a:pPr>
                <a:defRPr/>
              </a:pPr>
              <a:endParaRPr lang="fr-CA"/>
            </a:p>
          </p:txBody>
        </p:sp>
      </p:grpSp>
      <p:grpSp>
        <p:nvGrpSpPr>
          <p:cNvPr id="6" name="Group 16"/>
          <p:cNvGrpSpPr>
            <a:grpSpLocks/>
          </p:cNvGrpSpPr>
          <p:nvPr>
            <p:custDataLst>
              <p:tags r:id="rId6"/>
            </p:custDataLst>
          </p:nvPr>
        </p:nvGrpSpPr>
        <p:grpSpPr bwMode="auto">
          <a:xfrm>
            <a:off x="6456363" y="4674890"/>
            <a:ext cx="2519362" cy="1922462"/>
            <a:chOff x="3107" y="2763"/>
            <a:chExt cx="1587" cy="1211"/>
          </a:xfrm>
          <a:solidFill>
            <a:schemeClr val="accent1">
              <a:lumMod val="60000"/>
              <a:lumOff val="40000"/>
            </a:schemeClr>
          </a:solidFill>
        </p:grpSpPr>
        <p:sp>
          <p:nvSpPr>
            <p:cNvPr id="727057" name="AutoShape 17"/>
            <p:cNvSpPr>
              <a:spLocks noChangeArrowheads="1"/>
            </p:cNvSpPr>
            <p:nvPr/>
          </p:nvSpPr>
          <p:spPr bwMode="auto">
            <a:xfrm>
              <a:off x="3756" y="3385"/>
              <a:ext cx="576" cy="576"/>
            </a:xfrm>
            <a:prstGeom prst="roundRect">
              <a:avLst>
                <a:gd name="adj" fmla="val 16667"/>
              </a:avLst>
            </a:prstGeom>
            <a:grpFill/>
            <a:ln w="9525" algn="ctr">
              <a:solidFill>
                <a:srgbClr val="000000"/>
              </a:solidFill>
              <a:round/>
              <a:headEnd/>
              <a:tailEnd/>
            </a:ln>
            <a:effectLst/>
          </p:spPr>
          <p:txBody>
            <a:bodyPr wrap="none" anchor="ctr"/>
            <a:lstStyle/>
            <a:p>
              <a:pPr>
                <a:defRPr/>
              </a:pPr>
              <a:endParaRPr lang="fr-CA"/>
            </a:p>
          </p:txBody>
        </p:sp>
        <p:sp>
          <p:nvSpPr>
            <p:cNvPr id="727058" name="AutoShape 18"/>
            <p:cNvSpPr>
              <a:spLocks noChangeArrowheads="1"/>
            </p:cNvSpPr>
            <p:nvPr/>
          </p:nvSpPr>
          <p:spPr bwMode="auto">
            <a:xfrm>
              <a:off x="3166" y="2763"/>
              <a:ext cx="576" cy="576"/>
            </a:xfrm>
            <a:prstGeom prst="roundRect">
              <a:avLst>
                <a:gd name="adj" fmla="val 16667"/>
              </a:avLst>
            </a:prstGeom>
            <a:grpFill/>
            <a:ln w="9525" algn="ctr">
              <a:solidFill>
                <a:srgbClr val="000000"/>
              </a:solidFill>
              <a:round/>
              <a:headEnd/>
              <a:tailEnd/>
            </a:ln>
            <a:effectLst/>
          </p:spPr>
          <p:txBody>
            <a:bodyPr wrap="none" anchor="ctr"/>
            <a:lstStyle/>
            <a:p>
              <a:pPr>
                <a:defRPr/>
              </a:pPr>
              <a:endParaRPr lang="fr-CA"/>
            </a:p>
          </p:txBody>
        </p:sp>
        <p:sp>
          <p:nvSpPr>
            <p:cNvPr id="727059" name="Line 19"/>
            <p:cNvSpPr>
              <a:spLocks noChangeShapeType="1"/>
            </p:cNvSpPr>
            <p:nvPr/>
          </p:nvSpPr>
          <p:spPr bwMode="auto">
            <a:xfrm>
              <a:off x="3107" y="3385"/>
              <a:ext cx="1587" cy="0"/>
            </a:xfrm>
            <a:prstGeom prst="line">
              <a:avLst/>
            </a:prstGeom>
            <a:grpFill/>
            <a:ln w="76200">
              <a:solidFill>
                <a:schemeClr val="tx2"/>
              </a:solidFill>
              <a:round/>
              <a:headEnd/>
              <a:tailEnd/>
            </a:ln>
            <a:effectLst/>
          </p:spPr>
          <p:txBody>
            <a:bodyPr/>
            <a:lstStyle/>
            <a:p>
              <a:pPr>
                <a:defRPr/>
              </a:pPr>
              <a:endParaRPr lang="fr-CA"/>
            </a:p>
          </p:txBody>
        </p:sp>
        <p:sp>
          <p:nvSpPr>
            <p:cNvPr id="727060" name="Line 20"/>
            <p:cNvSpPr>
              <a:spLocks noChangeShapeType="1"/>
            </p:cNvSpPr>
            <p:nvPr/>
          </p:nvSpPr>
          <p:spPr bwMode="auto">
            <a:xfrm>
              <a:off x="3470" y="3249"/>
              <a:ext cx="0" cy="725"/>
            </a:xfrm>
            <a:prstGeom prst="line">
              <a:avLst/>
            </a:prstGeom>
            <a:grpFill/>
            <a:ln w="57150">
              <a:solidFill>
                <a:srgbClr val="000000"/>
              </a:solidFill>
              <a:round/>
              <a:headEnd/>
              <a:tailEnd type="triangle" w="med" len="med"/>
            </a:ln>
            <a:effectLst/>
          </p:spPr>
          <p:txBody>
            <a:bodyPr/>
            <a:lstStyle/>
            <a:p>
              <a:pPr>
                <a:defRPr/>
              </a:pPr>
              <a:endParaRPr lang="fr-CA"/>
            </a:p>
          </p:txBody>
        </p:sp>
      </p:grpSp>
      <p:sp>
        <p:nvSpPr>
          <p:cNvPr id="727061" name="Line 21"/>
          <p:cNvSpPr>
            <a:spLocks noChangeShapeType="1"/>
          </p:cNvSpPr>
          <p:nvPr>
            <p:custDataLst>
              <p:tags r:id="rId7"/>
            </p:custDataLst>
          </p:nvPr>
        </p:nvSpPr>
        <p:spPr bwMode="auto">
          <a:xfrm>
            <a:off x="6527800" y="5419725"/>
            <a:ext cx="2376488" cy="0"/>
          </a:xfrm>
          <a:prstGeom prst="line">
            <a:avLst/>
          </a:prstGeom>
          <a:noFill/>
          <a:ln w="28575">
            <a:solidFill>
              <a:srgbClr val="FF3300"/>
            </a:solidFill>
            <a:round/>
            <a:headEnd/>
            <a:tailEnd/>
          </a:ln>
          <a:effectLst/>
        </p:spPr>
        <p:txBody>
          <a:bodyPr/>
          <a:lstStyle/>
          <a:p>
            <a:pPr>
              <a:defRPr/>
            </a:pPr>
            <a:endParaRPr lang="fr-CA"/>
          </a:p>
        </p:txBody>
      </p:sp>
      <p:sp>
        <p:nvSpPr>
          <p:cNvPr id="727062" name="Line 22"/>
          <p:cNvSpPr>
            <a:spLocks noChangeShapeType="1"/>
          </p:cNvSpPr>
          <p:nvPr>
            <p:custDataLst>
              <p:tags r:id="rId8"/>
            </p:custDataLst>
          </p:nvPr>
        </p:nvSpPr>
        <p:spPr bwMode="auto">
          <a:xfrm>
            <a:off x="7032625" y="2349500"/>
            <a:ext cx="503238" cy="935038"/>
          </a:xfrm>
          <a:prstGeom prst="line">
            <a:avLst/>
          </a:prstGeom>
          <a:noFill/>
          <a:ln w="28575">
            <a:solidFill>
              <a:srgbClr val="FF3300"/>
            </a:solidFill>
            <a:round/>
            <a:headEnd/>
            <a:tailEnd/>
          </a:ln>
          <a:effectLst/>
        </p:spPr>
        <p:txBody>
          <a:bodyPr/>
          <a:lstStyle/>
          <a:p>
            <a:pPr>
              <a:defRPr/>
            </a:pPr>
            <a:endParaRPr lang="fr-CA"/>
          </a:p>
        </p:txBody>
      </p:sp>
      <p:sp>
        <p:nvSpPr>
          <p:cNvPr id="727063" name="Line 23"/>
          <p:cNvSpPr>
            <a:spLocks noChangeShapeType="1"/>
          </p:cNvSpPr>
          <p:nvPr>
            <p:custDataLst>
              <p:tags r:id="rId9"/>
            </p:custDataLst>
          </p:nvPr>
        </p:nvSpPr>
        <p:spPr bwMode="auto">
          <a:xfrm flipH="1">
            <a:off x="7983538" y="2349500"/>
            <a:ext cx="577850" cy="935038"/>
          </a:xfrm>
          <a:prstGeom prst="line">
            <a:avLst/>
          </a:prstGeom>
          <a:noFill/>
          <a:ln w="28575">
            <a:solidFill>
              <a:srgbClr val="FF3300"/>
            </a:solidFill>
            <a:round/>
            <a:headEnd/>
            <a:tailEnd/>
          </a:ln>
          <a:effectLst/>
        </p:spPr>
        <p:txBody>
          <a:bodyPr/>
          <a:lstStyle/>
          <a:p>
            <a:pPr>
              <a:defRPr/>
            </a:pPr>
            <a:endParaRPr lang="fr-CA"/>
          </a:p>
        </p:txBody>
      </p:sp>
      <p:grpSp>
        <p:nvGrpSpPr>
          <p:cNvPr id="7" name="Group 24"/>
          <p:cNvGrpSpPr>
            <a:grpSpLocks/>
          </p:cNvGrpSpPr>
          <p:nvPr>
            <p:custDataLst>
              <p:tags r:id="rId10"/>
            </p:custDataLst>
          </p:nvPr>
        </p:nvGrpSpPr>
        <p:grpSpPr bwMode="auto">
          <a:xfrm>
            <a:off x="2351090" y="1592190"/>
            <a:ext cx="3457575" cy="3754438"/>
            <a:chOff x="521" y="748"/>
            <a:chExt cx="2178" cy="2365"/>
          </a:xfrm>
          <a:solidFill>
            <a:schemeClr val="tx2">
              <a:lumMod val="40000"/>
              <a:lumOff val="60000"/>
            </a:schemeClr>
          </a:solidFill>
        </p:grpSpPr>
        <p:sp>
          <p:nvSpPr>
            <p:cNvPr id="727065" name="Oval 25"/>
            <p:cNvSpPr>
              <a:spLocks noChangeArrowheads="1"/>
            </p:cNvSpPr>
            <p:nvPr/>
          </p:nvSpPr>
          <p:spPr bwMode="auto">
            <a:xfrm>
              <a:off x="657" y="2432"/>
              <a:ext cx="635" cy="681"/>
            </a:xfrm>
            <a:prstGeom prst="ellipse">
              <a:avLst/>
            </a:prstGeom>
            <a:grpFill/>
            <a:ln w="38100" algn="ctr">
              <a:solidFill>
                <a:srgbClr val="000000"/>
              </a:solidFill>
              <a:round/>
              <a:headEnd/>
              <a:tailEnd/>
            </a:ln>
            <a:effectLst/>
          </p:spPr>
          <p:txBody>
            <a:bodyPr wrap="none" anchor="ctr"/>
            <a:lstStyle/>
            <a:p>
              <a:pPr>
                <a:defRPr/>
              </a:pPr>
              <a:endParaRPr lang="fr-CA"/>
            </a:p>
          </p:txBody>
        </p:sp>
        <p:sp>
          <p:nvSpPr>
            <p:cNvPr id="727066" name="Oval 26"/>
            <p:cNvSpPr>
              <a:spLocks noChangeArrowheads="1"/>
            </p:cNvSpPr>
            <p:nvPr/>
          </p:nvSpPr>
          <p:spPr bwMode="auto">
            <a:xfrm>
              <a:off x="1610" y="2432"/>
              <a:ext cx="635" cy="681"/>
            </a:xfrm>
            <a:prstGeom prst="ellipse">
              <a:avLst/>
            </a:prstGeom>
            <a:grpFill/>
            <a:ln w="38100" algn="ctr">
              <a:solidFill>
                <a:srgbClr val="000000"/>
              </a:solidFill>
              <a:round/>
              <a:headEnd/>
              <a:tailEnd/>
            </a:ln>
            <a:effectLst/>
          </p:spPr>
          <p:txBody>
            <a:bodyPr wrap="none" anchor="ctr"/>
            <a:lstStyle/>
            <a:p>
              <a:pPr>
                <a:defRPr/>
              </a:pPr>
              <a:endParaRPr lang="fr-CA"/>
            </a:p>
          </p:txBody>
        </p:sp>
        <p:sp>
          <p:nvSpPr>
            <p:cNvPr id="727067" name="AutoShape 27"/>
            <p:cNvSpPr>
              <a:spLocks noChangeArrowheads="1"/>
            </p:cNvSpPr>
            <p:nvPr/>
          </p:nvSpPr>
          <p:spPr bwMode="auto">
            <a:xfrm>
              <a:off x="1202" y="1765"/>
              <a:ext cx="499" cy="576"/>
            </a:xfrm>
            <a:custGeom>
              <a:avLst/>
              <a:gdLst>
                <a:gd name="G0" fmla="+- 9798 0 0"/>
                <a:gd name="G1" fmla="+- 21600 0 9798"/>
                <a:gd name="G2" fmla="*/ 9798 1 2"/>
                <a:gd name="G3" fmla="+- 21600 0 G2"/>
                <a:gd name="G4" fmla="+/ 9798 21600 2"/>
                <a:gd name="G5" fmla="+/ G1 0 2"/>
                <a:gd name="G6" fmla="*/ 21600 21600 9798"/>
                <a:gd name="G7" fmla="*/ G6 1 2"/>
                <a:gd name="G8" fmla="+- 21600 0 G7"/>
                <a:gd name="G9" fmla="*/ 21600 1 2"/>
                <a:gd name="G10" fmla="+- 9798 0 G9"/>
                <a:gd name="G11" fmla="?: G10 G8 0"/>
                <a:gd name="G12" fmla="?: G10 G7 21600"/>
                <a:gd name="T0" fmla="*/ 16701 w 21600"/>
                <a:gd name="T1" fmla="*/ 10800 h 21600"/>
                <a:gd name="T2" fmla="*/ 10800 w 21600"/>
                <a:gd name="T3" fmla="*/ 21600 h 21600"/>
                <a:gd name="T4" fmla="*/ 4899 w 21600"/>
                <a:gd name="T5" fmla="*/ 10800 h 21600"/>
                <a:gd name="T6" fmla="*/ 10800 w 21600"/>
                <a:gd name="T7" fmla="*/ 0 h 21600"/>
                <a:gd name="T8" fmla="*/ 6699 w 21600"/>
                <a:gd name="T9" fmla="*/ 6699 h 21600"/>
                <a:gd name="T10" fmla="*/ 14901 w 21600"/>
                <a:gd name="T11" fmla="*/ 14901 h 21600"/>
              </a:gdLst>
              <a:ahLst/>
              <a:cxnLst>
                <a:cxn ang="0">
                  <a:pos x="T0" y="T1"/>
                </a:cxn>
                <a:cxn ang="0">
                  <a:pos x="T2" y="T3"/>
                </a:cxn>
                <a:cxn ang="0">
                  <a:pos x="T4" y="T5"/>
                </a:cxn>
                <a:cxn ang="0">
                  <a:pos x="T6" y="T7"/>
                </a:cxn>
              </a:cxnLst>
              <a:rect l="T8" t="T9" r="T10" b="T11"/>
              <a:pathLst>
                <a:path w="21600" h="21600">
                  <a:moveTo>
                    <a:pt x="0" y="0"/>
                  </a:moveTo>
                  <a:lnTo>
                    <a:pt x="9798" y="21600"/>
                  </a:lnTo>
                  <a:lnTo>
                    <a:pt x="11802" y="21600"/>
                  </a:lnTo>
                  <a:lnTo>
                    <a:pt x="21600" y="0"/>
                  </a:lnTo>
                  <a:close/>
                </a:path>
              </a:pathLst>
            </a:custGeom>
            <a:grpFill/>
            <a:ln w="9525" algn="ctr">
              <a:solidFill>
                <a:srgbClr val="000000"/>
              </a:solidFill>
              <a:miter lim="800000"/>
              <a:headEnd/>
              <a:tailEnd/>
            </a:ln>
            <a:effectLst/>
          </p:spPr>
          <p:txBody>
            <a:bodyPr wrap="none" anchor="ctr"/>
            <a:lstStyle/>
            <a:p>
              <a:pPr>
                <a:defRPr/>
              </a:pPr>
              <a:endParaRPr lang="fr-CA"/>
            </a:p>
          </p:txBody>
        </p:sp>
        <p:sp>
          <p:nvSpPr>
            <p:cNvPr id="727068" name="Line 28"/>
            <p:cNvSpPr>
              <a:spLocks noChangeShapeType="1"/>
            </p:cNvSpPr>
            <p:nvPr/>
          </p:nvSpPr>
          <p:spPr bwMode="auto">
            <a:xfrm>
              <a:off x="521" y="2389"/>
              <a:ext cx="2178" cy="0"/>
            </a:xfrm>
            <a:prstGeom prst="line">
              <a:avLst/>
            </a:prstGeom>
            <a:grpFill/>
            <a:ln w="57150">
              <a:solidFill>
                <a:schemeClr val="tx2"/>
              </a:solidFill>
              <a:round/>
              <a:headEnd/>
              <a:tailEnd/>
            </a:ln>
            <a:effectLst/>
          </p:spPr>
          <p:txBody>
            <a:bodyPr/>
            <a:lstStyle/>
            <a:p>
              <a:pPr>
                <a:defRPr/>
              </a:pPr>
              <a:endParaRPr lang="fr-CA"/>
            </a:p>
          </p:txBody>
        </p:sp>
        <p:sp>
          <p:nvSpPr>
            <p:cNvPr id="727069" name="Rectangle 29"/>
            <p:cNvSpPr>
              <a:spLocks noChangeArrowheads="1"/>
            </p:cNvSpPr>
            <p:nvPr/>
          </p:nvSpPr>
          <p:spPr bwMode="auto">
            <a:xfrm>
              <a:off x="1205" y="748"/>
              <a:ext cx="494" cy="1029"/>
            </a:xfrm>
            <a:prstGeom prst="rect">
              <a:avLst/>
            </a:prstGeom>
            <a:grpFill/>
            <a:ln w="9525" algn="ctr">
              <a:solidFill>
                <a:srgbClr val="000000"/>
              </a:solidFill>
              <a:miter lim="800000"/>
              <a:headEnd/>
              <a:tailEnd/>
            </a:ln>
            <a:effectLst/>
          </p:spPr>
          <p:txBody>
            <a:bodyPr wrap="none" anchor="ctr"/>
            <a:lstStyle/>
            <a:p>
              <a:pPr marL="342900" indent="-342900" algn="ctr">
                <a:defRPr/>
              </a:pPr>
              <a:endParaRPr lang="fr-CA" sz="3200">
                <a:solidFill>
                  <a:srgbClr val="000000"/>
                </a:solidFill>
                <a:effectLst>
                  <a:outerShdw blurRad="38100" dist="38100" dir="2700000" algn="tl">
                    <a:srgbClr val="FFFFFF"/>
                  </a:outerShdw>
                </a:effectLst>
              </a:endParaRPr>
            </a:p>
          </p:txBody>
        </p:sp>
        <p:sp>
          <p:nvSpPr>
            <p:cNvPr id="727070" name="Line 30"/>
            <p:cNvSpPr>
              <a:spLocks noChangeShapeType="1"/>
            </p:cNvSpPr>
            <p:nvPr/>
          </p:nvSpPr>
          <p:spPr bwMode="auto">
            <a:xfrm>
              <a:off x="544" y="2418"/>
              <a:ext cx="544" cy="0"/>
            </a:xfrm>
            <a:prstGeom prst="line">
              <a:avLst/>
            </a:prstGeom>
            <a:grpFill/>
            <a:ln w="28575">
              <a:solidFill>
                <a:srgbClr val="FF3300"/>
              </a:solidFill>
              <a:round/>
              <a:headEnd/>
              <a:tailEnd/>
            </a:ln>
            <a:effectLst/>
          </p:spPr>
          <p:txBody>
            <a:bodyPr/>
            <a:lstStyle/>
            <a:p>
              <a:pPr>
                <a:defRPr/>
              </a:pPr>
              <a:endParaRPr lang="fr-CA"/>
            </a:p>
          </p:txBody>
        </p:sp>
        <p:sp>
          <p:nvSpPr>
            <p:cNvPr id="727071" name="Line 31"/>
            <p:cNvSpPr>
              <a:spLocks noChangeShapeType="1"/>
            </p:cNvSpPr>
            <p:nvPr/>
          </p:nvSpPr>
          <p:spPr bwMode="auto">
            <a:xfrm>
              <a:off x="1565" y="2418"/>
              <a:ext cx="771" cy="0"/>
            </a:xfrm>
            <a:prstGeom prst="line">
              <a:avLst/>
            </a:prstGeom>
            <a:grpFill/>
            <a:ln w="28575">
              <a:solidFill>
                <a:srgbClr val="FF3300"/>
              </a:solidFill>
              <a:round/>
              <a:headEnd/>
              <a:tailEnd/>
            </a:ln>
            <a:effectLst/>
          </p:spPr>
          <p:txBody>
            <a:bodyPr/>
            <a:lstStyle/>
            <a:p>
              <a:pPr>
                <a:defRPr/>
              </a:pPr>
              <a:endParaRPr lang="fr-CA"/>
            </a:p>
          </p:txBody>
        </p:sp>
        <p:sp>
          <p:nvSpPr>
            <p:cNvPr id="727072" name="Arc 32"/>
            <p:cNvSpPr>
              <a:spLocks/>
            </p:cNvSpPr>
            <p:nvPr/>
          </p:nvSpPr>
          <p:spPr bwMode="auto">
            <a:xfrm>
              <a:off x="1059" y="2431"/>
              <a:ext cx="265" cy="40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28575">
              <a:solidFill>
                <a:srgbClr val="FF3300"/>
              </a:solidFill>
              <a:round/>
              <a:headEnd/>
              <a:tailEnd/>
            </a:ln>
            <a:effectLst/>
          </p:spPr>
          <p:txBody>
            <a:bodyPr wrap="none" anchor="ctr"/>
            <a:lstStyle/>
            <a:p>
              <a:pPr>
                <a:defRPr/>
              </a:pPr>
              <a:endParaRPr lang="fr-CA"/>
            </a:p>
          </p:txBody>
        </p:sp>
      </p:grpSp>
      <p:sp>
        <p:nvSpPr>
          <p:cNvPr id="34" name="Rectangle à coins arrondis 33"/>
          <p:cNvSpPr/>
          <p:nvPr>
            <p:custDataLst>
              <p:tags r:id="rId11"/>
            </p:custDataLst>
          </p:nvPr>
        </p:nvSpPr>
        <p:spPr bwMode="auto">
          <a:xfrm>
            <a:off x="4381540" y="2064545"/>
            <a:ext cx="2117637" cy="425448"/>
          </a:xfrm>
          <a:prstGeom prst="roundRect">
            <a:avLst/>
          </a:prstGeom>
          <a:solidFill>
            <a:srgbClr val="FFFFFF"/>
          </a:solidFill>
          <a:ln w="9525" cap="flat" cmpd="sng" algn="ctr">
            <a:solidFill>
              <a:srgbClr val="C00000"/>
            </a:solidFill>
            <a:prstDash val="solid"/>
            <a:round/>
            <a:headEnd type="none" w="med" len="med"/>
            <a:tailEnd type="none" w="med" len="med"/>
          </a:ln>
          <a:effectLst/>
        </p:spPr>
        <p:txBody>
          <a:bodyPr anchor="ctr"/>
          <a:lstStyle/>
          <a:p>
            <a:pPr marL="342900" indent="-342900" algn="ctr">
              <a:defRPr/>
            </a:pPr>
            <a:r>
              <a:rPr lang="fr-CA" sz="2400" dirty="0">
                <a:solidFill>
                  <a:srgbClr val="000000"/>
                </a:solidFill>
                <a:latin typeface="Univers Condensed Light" panose="020B0306020202040204"/>
              </a:rPr>
              <a:t>Polymère</a:t>
            </a:r>
          </a:p>
        </p:txBody>
      </p:sp>
      <p:cxnSp>
        <p:nvCxnSpPr>
          <p:cNvPr id="56332" name="Connecteur droit avec flèche 35"/>
          <p:cNvCxnSpPr>
            <a:cxnSpLocks noChangeShapeType="1"/>
            <a:endCxn id="727062" idx="0"/>
          </p:cNvCxnSpPr>
          <p:nvPr>
            <p:custDataLst>
              <p:tags r:id="rId12"/>
            </p:custDataLst>
          </p:nvPr>
        </p:nvCxnSpPr>
        <p:spPr bwMode="auto">
          <a:xfrm>
            <a:off x="6383339" y="2205038"/>
            <a:ext cx="649287" cy="144462"/>
          </a:xfrm>
          <a:prstGeom prst="straightConnector1">
            <a:avLst/>
          </a:prstGeom>
          <a:noFill/>
          <a:ln w="9525" algn="ctr">
            <a:solidFill>
              <a:srgbClr val="000000"/>
            </a:solidFill>
            <a:round/>
            <a:headEnd/>
            <a:tailEnd type="arrow" w="med" len="med"/>
          </a:ln>
        </p:spPr>
      </p:cxnSp>
      <p:sp>
        <p:nvSpPr>
          <p:cNvPr id="37" name="Espace réservé du pied de page 2"/>
          <p:cNvSpPr>
            <a:spLocks noGrp="1"/>
          </p:cNvSpPr>
          <p:nvPr>
            <p:ph type="ftr" sz="quarter" idx="11"/>
            <p:custDataLst>
              <p:tags r:id="rId13"/>
            </p:custDataLst>
          </p:nvPr>
        </p:nvSpPr>
        <p:spPr>
          <a:xfrm>
            <a:off x="4038600" y="6356350"/>
            <a:ext cx="4114800" cy="365125"/>
          </a:xfrm>
        </p:spPr>
        <p:txBody>
          <a:bodyPr/>
          <a:lstStyle/>
          <a:p>
            <a:r>
              <a:rPr lang="fr-FR" dirty="0"/>
              <a:t>ALU-COMPÉTENCES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3"/>
          <p:cNvSpPr>
            <a:spLocks noGrp="1"/>
          </p:cNvSpPr>
          <p:nvPr>
            <p:ph type="sldNum" sz="quarter" idx="12"/>
            <p:custDataLst>
              <p:tags r:id="rId1"/>
            </p:custDataLst>
          </p:nvPr>
        </p:nvSpPr>
        <p:spPr/>
        <p:txBody>
          <a:bodyPr/>
          <a:lstStyle/>
          <a:p>
            <a:fld id="{342B683B-17A6-4CDF-B94C-92C5F1D0993A}" type="slidenum">
              <a:rPr lang="fr-CA" sz="1400" smtClean="0">
                <a:effectLst/>
              </a:rPr>
              <a:pPr/>
              <a:t>68</a:t>
            </a:fld>
            <a:endParaRPr lang="fr-CA" sz="1400" dirty="0">
              <a:effectLst/>
            </a:endParaRPr>
          </a:p>
        </p:txBody>
      </p:sp>
      <p:sp>
        <p:nvSpPr>
          <p:cNvPr id="730115" name="Rectangle 3"/>
          <p:cNvSpPr>
            <a:spLocks noGrp="1" noChangeArrowheads="1"/>
          </p:cNvSpPr>
          <p:nvPr>
            <p:ph sz="half" idx="1"/>
            <p:custDataLst>
              <p:tags r:id="rId2"/>
            </p:custDataLst>
          </p:nvPr>
        </p:nvSpPr>
        <p:spPr>
          <a:xfrm>
            <a:off x="712060" y="1050200"/>
            <a:ext cx="10513982" cy="4041258"/>
          </a:xfrm>
        </p:spPr>
        <p:txBody>
          <a:bodyPr>
            <a:noAutofit/>
          </a:bodyPr>
          <a:lstStyle/>
          <a:p>
            <a:r>
              <a:rPr lang="fr-CA" sz="2400" dirty="0"/>
              <a:t>Un pliage avec un rayon trop faible entrainera un aspect de peau d’orange accompagné de microfissures.</a:t>
            </a:r>
          </a:p>
          <a:p>
            <a:pPr marL="0" indent="0">
              <a:buNone/>
            </a:pPr>
            <a:r>
              <a:rPr lang="fr-CA" sz="2400" b="1" dirty="0"/>
              <a:t>Rayon (facteur multiplicateur de l’épaisseur de la tôle)</a:t>
            </a:r>
          </a:p>
          <a:p>
            <a:pPr marL="0" indent="0">
              <a:buNone/>
              <a:tabLst>
                <a:tab pos="801688" algn="l"/>
                <a:tab pos="1435100" algn="l"/>
                <a:tab pos="1970088" algn="l"/>
                <a:tab pos="2601913" algn="l"/>
                <a:tab pos="3319463" algn="l"/>
                <a:tab pos="4037013" algn="l"/>
                <a:tab pos="4754563" algn="l"/>
                <a:tab pos="5556250" algn="l"/>
              </a:tabLst>
            </a:pPr>
            <a:r>
              <a:rPr lang="fr-CA" sz="2400" dirty="0"/>
              <a:t>	Épaisseur 	  -	0,40	0,83	1,28	1,64	3,27	4,64 		A %</a:t>
            </a:r>
          </a:p>
          <a:p>
            <a:pPr marL="0" indent="0">
              <a:buNone/>
              <a:tabLst>
                <a:tab pos="801688" algn="l"/>
                <a:tab pos="1435100" algn="l"/>
                <a:tab pos="1970088" algn="l"/>
                <a:tab pos="2601913" algn="l"/>
                <a:tab pos="3319463" algn="l"/>
                <a:tab pos="4037013" algn="l"/>
                <a:tab pos="4754563" algn="l"/>
                <a:tab pos="5556250" algn="l"/>
              </a:tabLst>
            </a:pPr>
            <a:r>
              <a:rPr lang="fr-CA" sz="2400" dirty="0"/>
              <a:t>	à (mm)		0,38	0,82	1,27	1,63	3,26	4,63 	6,35          AS M</a:t>
            </a:r>
          </a:p>
          <a:p>
            <a:pPr marL="0" indent="0">
              <a:buNone/>
              <a:tabLst>
                <a:tab pos="801688" algn="l"/>
                <a:tab pos="1435100" algn="l"/>
                <a:tab pos="1970088" algn="l"/>
                <a:tab pos="2601913" algn="l"/>
                <a:tab pos="3319463" algn="l"/>
                <a:tab pos="4037013" algn="l"/>
                <a:tab pos="4754563" algn="l"/>
                <a:tab pos="5556250" algn="l"/>
              </a:tabLst>
            </a:pPr>
            <a:r>
              <a:rPr lang="fr-CA" sz="2400" dirty="0"/>
              <a:t> État</a:t>
            </a:r>
          </a:p>
          <a:p>
            <a:pPr marL="0" indent="0">
              <a:buNone/>
              <a:tabLst>
                <a:tab pos="801688" algn="l"/>
                <a:tab pos="1435100" algn="l"/>
                <a:tab pos="1970088" algn="l"/>
                <a:tab pos="2601913" algn="l"/>
                <a:tab pos="3319463" algn="l"/>
                <a:tab pos="4037013" algn="l"/>
                <a:tab pos="4754563" algn="l"/>
                <a:tab pos="5556250" algn="l"/>
              </a:tabLst>
            </a:pPr>
            <a:r>
              <a:rPr lang="fr-CA" sz="2400" dirty="0"/>
              <a:t> 5052	O 	 		0	   0	   0	   0	   0	   0	   1		27</a:t>
            </a:r>
          </a:p>
          <a:p>
            <a:pPr marL="0" indent="0">
              <a:buNone/>
              <a:tabLst>
                <a:tab pos="801688" algn="l"/>
                <a:tab pos="1435100" algn="l"/>
                <a:tab pos="1970088" algn="l"/>
                <a:tab pos="2601913" algn="l"/>
                <a:tab pos="3319463" algn="l"/>
                <a:tab pos="4037013" algn="l"/>
                <a:tab pos="4754563" algn="l"/>
                <a:tab pos="5556250" algn="l"/>
              </a:tabLst>
            </a:pPr>
            <a:r>
              <a:rPr lang="fr-CA" sz="2400" dirty="0"/>
              <a:t> 5052	H32	  		0	   0	   0	   0,5	   1	   1	  1,5		16</a:t>
            </a:r>
          </a:p>
          <a:p>
            <a:pPr marL="0" indent="0">
              <a:buNone/>
              <a:tabLst>
                <a:tab pos="801688" algn="l"/>
                <a:tab pos="1435100" algn="l"/>
                <a:tab pos="1970088" algn="l"/>
                <a:tab pos="2601913" algn="l"/>
                <a:tab pos="3319463" algn="l"/>
                <a:tab pos="4037013" algn="l"/>
                <a:tab pos="4754563" algn="l"/>
                <a:tab pos="5556250" algn="l"/>
              </a:tabLst>
            </a:pPr>
            <a:r>
              <a:rPr lang="fr-CA" sz="2400" dirty="0"/>
              <a:t> 5052	H34	  		0	   0	   0	   1	   1,5	   2	   3		12</a:t>
            </a:r>
          </a:p>
          <a:p>
            <a:pPr marL="0" indent="0">
              <a:buNone/>
              <a:tabLst>
                <a:tab pos="801688" algn="l"/>
                <a:tab pos="1435100" algn="l"/>
                <a:tab pos="1970088" algn="l"/>
                <a:tab pos="2601913" algn="l"/>
                <a:tab pos="3319463" algn="l"/>
                <a:tab pos="4037013" algn="l"/>
                <a:tab pos="4754563" algn="l"/>
                <a:tab pos="5556250" algn="l"/>
              </a:tabLst>
            </a:pPr>
            <a:r>
              <a:rPr lang="fr-CA" sz="2400" dirty="0"/>
              <a:t> 5052	H36 			1,5	   1,5	   1,5	   2	   3	   4	   4		 9</a:t>
            </a:r>
          </a:p>
          <a:p>
            <a:pPr marL="0" indent="0">
              <a:buNone/>
              <a:tabLst>
                <a:tab pos="801688" algn="l"/>
                <a:tab pos="1435100" algn="l"/>
                <a:tab pos="1970088" algn="l"/>
                <a:tab pos="2601913" algn="l"/>
                <a:tab pos="3319463" algn="l"/>
                <a:tab pos="4037013" algn="l"/>
                <a:tab pos="4754563" algn="l"/>
                <a:tab pos="5556250" algn="l"/>
              </a:tabLst>
            </a:pPr>
            <a:r>
              <a:rPr lang="fr-CA" sz="2400" dirty="0"/>
              <a:t> 5052	H38 	  		2	   2	   3	   3	   4	   5	   6		 7</a:t>
            </a:r>
          </a:p>
          <a:p>
            <a:pPr marL="0" indent="0">
              <a:buNone/>
              <a:tabLst>
                <a:tab pos="801688" algn="l"/>
                <a:tab pos="1435100" algn="l"/>
                <a:tab pos="1970088" algn="l"/>
                <a:tab pos="2601913" algn="l"/>
                <a:tab pos="3319463" algn="l"/>
                <a:tab pos="4037013" algn="l"/>
                <a:tab pos="4754563" algn="l"/>
                <a:tab pos="5556250" algn="l"/>
              </a:tabLst>
            </a:pPr>
            <a:r>
              <a:rPr lang="fr-CA" sz="2400" dirty="0"/>
              <a:t>		</a:t>
            </a:r>
          </a:p>
          <a:p>
            <a:pPr marL="0" indent="0">
              <a:buNone/>
            </a:pPr>
            <a:r>
              <a:rPr lang="fr-CA" sz="2400" dirty="0"/>
              <a:t>Le facteur 0 correspond souvent en pratique à 0,80 mm ou 1/32 po de rayon intérieur</a:t>
            </a:r>
          </a:p>
        </p:txBody>
      </p:sp>
      <p:sp>
        <p:nvSpPr>
          <p:cNvPr id="730114" name="Rectangle 2"/>
          <p:cNvSpPr>
            <a:spLocks noGrp="1" noChangeArrowheads="1"/>
          </p:cNvSpPr>
          <p:nvPr>
            <p:ph type="title"/>
            <p:custDataLst>
              <p:tags r:id="rId3"/>
            </p:custDataLst>
          </p:nvPr>
        </p:nvSpPr>
        <p:spPr/>
        <p:txBody>
          <a:bodyPr>
            <a:normAutofit fontScale="90000"/>
          </a:bodyPr>
          <a:lstStyle/>
          <a:p>
            <a:r>
              <a:rPr lang="fr-CA" sz="3600" b="0" dirty="0"/>
              <a:t>Rayons de pliage des feuilles 5052 selon Drummond McCall </a:t>
            </a:r>
          </a:p>
        </p:txBody>
      </p:sp>
      <p:grpSp>
        <p:nvGrpSpPr>
          <p:cNvPr id="5" name="Group 4">
            <a:extLst>
              <a:ext uri="{FF2B5EF4-FFF2-40B4-BE49-F238E27FC236}">
                <a16:creationId xmlns:a16="http://schemas.microsoft.com/office/drawing/2014/main" id="{C8635408-124F-4924-BF05-44F89BE3040A}"/>
              </a:ext>
            </a:extLst>
          </p:cNvPr>
          <p:cNvGrpSpPr>
            <a:grpSpLocks/>
          </p:cNvGrpSpPr>
          <p:nvPr>
            <p:custDataLst>
              <p:tags r:id="rId4"/>
            </p:custDataLst>
          </p:nvPr>
        </p:nvGrpSpPr>
        <p:grpSpPr bwMode="auto">
          <a:xfrm>
            <a:off x="9912424" y="1340768"/>
            <a:ext cx="1856030" cy="1728192"/>
            <a:chOff x="3788" y="709"/>
            <a:chExt cx="1870" cy="1588"/>
          </a:xfrm>
        </p:grpSpPr>
        <p:sp>
          <p:nvSpPr>
            <p:cNvPr id="6" name="Line 5">
              <a:extLst>
                <a:ext uri="{FF2B5EF4-FFF2-40B4-BE49-F238E27FC236}">
                  <a16:creationId xmlns:a16="http://schemas.microsoft.com/office/drawing/2014/main" id="{7E527687-7B4F-4777-B07D-747CA9391972}"/>
                </a:ext>
              </a:extLst>
            </p:cNvPr>
            <p:cNvSpPr>
              <a:spLocks noChangeShapeType="1"/>
            </p:cNvSpPr>
            <p:nvPr/>
          </p:nvSpPr>
          <p:spPr bwMode="auto">
            <a:xfrm>
              <a:off x="4014" y="1965"/>
              <a:ext cx="1225" cy="0"/>
            </a:xfrm>
            <a:prstGeom prst="line">
              <a:avLst/>
            </a:prstGeom>
            <a:noFill/>
            <a:ln w="76200">
              <a:solidFill>
                <a:srgbClr val="000000"/>
              </a:solidFill>
              <a:round/>
              <a:headEnd/>
              <a:tailEnd/>
            </a:ln>
            <a:effectLst/>
          </p:spPr>
          <p:txBody>
            <a:bodyPr/>
            <a:lstStyle/>
            <a:p>
              <a:pPr>
                <a:defRPr/>
              </a:pPr>
              <a:endParaRPr lang="fr-CA"/>
            </a:p>
          </p:txBody>
        </p:sp>
        <p:sp>
          <p:nvSpPr>
            <p:cNvPr id="7" name="Oval 6">
              <a:extLst>
                <a:ext uri="{FF2B5EF4-FFF2-40B4-BE49-F238E27FC236}">
                  <a16:creationId xmlns:a16="http://schemas.microsoft.com/office/drawing/2014/main" id="{F4AB6831-78F2-4B2F-AD22-B9B2BFD0BEE4}"/>
                </a:ext>
              </a:extLst>
            </p:cNvPr>
            <p:cNvSpPr>
              <a:spLocks noChangeArrowheads="1"/>
            </p:cNvSpPr>
            <p:nvPr/>
          </p:nvSpPr>
          <p:spPr bwMode="auto">
            <a:xfrm>
              <a:off x="3788" y="1389"/>
              <a:ext cx="576" cy="576"/>
            </a:xfrm>
            <a:prstGeom prst="ellipse">
              <a:avLst/>
            </a:prstGeom>
            <a:solidFill>
              <a:schemeClr val="bg1">
                <a:lumMod val="65000"/>
              </a:schemeClr>
            </a:solidFill>
            <a:ln w="76200" algn="ctr">
              <a:solidFill>
                <a:srgbClr val="000000"/>
              </a:solidFill>
              <a:round/>
              <a:headEnd/>
              <a:tailEnd/>
            </a:ln>
            <a:effectLst/>
          </p:spPr>
          <p:txBody>
            <a:bodyPr wrap="none" anchor="ctr"/>
            <a:lstStyle/>
            <a:p>
              <a:pPr marL="342900" indent="-342900" algn="ctr">
                <a:defRPr/>
              </a:pPr>
              <a:endParaRPr lang="fr-CA" sz="3200" dirty="0">
                <a:solidFill>
                  <a:schemeClr val="bg1">
                    <a:lumMod val="65000"/>
                  </a:schemeClr>
                </a:solidFill>
                <a:effectLst>
                  <a:outerShdw blurRad="38100" dist="38100" dir="2700000" algn="tl">
                    <a:srgbClr val="FFFFFF"/>
                  </a:outerShdw>
                </a:effectLst>
              </a:endParaRPr>
            </a:p>
          </p:txBody>
        </p:sp>
        <p:sp>
          <p:nvSpPr>
            <p:cNvPr id="8" name="Line 7">
              <a:extLst>
                <a:ext uri="{FF2B5EF4-FFF2-40B4-BE49-F238E27FC236}">
                  <a16:creationId xmlns:a16="http://schemas.microsoft.com/office/drawing/2014/main" id="{ADDB1E1E-87A1-49A6-9406-41DB8491ABB6}"/>
                </a:ext>
              </a:extLst>
            </p:cNvPr>
            <p:cNvSpPr>
              <a:spLocks noChangeShapeType="1"/>
            </p:cNvSpPr>
            <p:nvPr/>
          </p:nvSpPr>
          <p:spPr bwMode="auto">
            <a:xfrm flipV="1">
              <a:off x="3788" y="709"/>
              <a:ext cx="0" cy="998"/>
            </a:xfrm>
            <a:prstGeom prst="line">
              <a:avLst/>
            </a:prstGeom>
            <a:noFill/>
            <a:ln w="76200">
              <a:solidFill>
                <a:srgbClr val="000000"/>
              </a:solidFill>
              <a:round/>
              <a:headEnd/>
              <a:tailEnd/>
            </a:ln>
            <a:effectLst/>
          </p:spPr>
          <p:txBody>
            <a:bodyPr/>
            <a:lstStyle/>
            <a:p>
              <a:pPr>
                <a:defRPr/>
              </a:pPr>
              <a:endParaRPr lang="fr-CA" dirty="0"/>
            </a:p>
          </p:txBody>
        </p:sp>
        <p:sp>
          <p:nvSpPr>
            <p:cNvPr id="9" name="Line 8">
              <a:extLst>
                <a:ext uri="{FF2B5EF4-FFF2-40B4-BE49-F238E27FC236}">
                  <a16:creationId xmlns:a16="http://schemas.microsoft.com/office/drawing/2014/main" id="{3DB80A6F-BEA9-443B-AF23-BEFF86235EF6}"/>
                </a:ext>
              </a:extLst>
            </p:cNvPr>
            <p:cNvSpPr>
              <a:spLocks noChangeShapeType="1"/>
            </p:cNvSpPr>
            <p:nvPr/>
          </p:nvSpPr>
          <p:spPr bwMode="auto">
            <a:xfrm flipH="1">
              <a:off x="3879" y="1662"/>
              <a:ext cx="181" cy="226"/>
            </a:xfrm>
            <a:prstGeom prst="line">
              <a:avLst/>
            </a:prstGeom>
            <a:noFill/>
            <a:ln w="9525">
              <a:solidFill>
                <a:srgbClr val="000000"/>
              </a:solidFill>
              <a:round/>
              <a:headEnd/>
              <a:tailEnd type="triangle" w="med" len="med"/>
            </a:ln>
            <a:effectLst/>
          </p:spPr>
          <p:txBody>
            <a:bodyPr/>
            <a:lstStyle/>
            <a:p>
              <a:pPr>
                <a:defRPr/>
              </a:pPr>
              <a:endParaRPr lang="fr-CA"/>
            </a:p>
          </p:txBody>
        </p:sp>
        <p:sp>
          <p:nvSpPr>
            <p:cNvPr id="10" name="Text Box 9">
              <a:extLst>
                <a:ext uri="{FF2B5EF4-FFF2-40B4-BE49-F238E27FC236}">
                  <a16:creationId xmlns:a16="http://schemas.microsoft.com/office/drawing/2014/main" id="{60624906-4EDE-4ED3-AC19-DD97BAED782F}"/>
                </a:ext>
              </a:extLst>
            </p:cNvPr>
            <p:cNvSpPr txBox="1">
              <a:spLocks noChangeArrowheads="1"/>
            </p:cNvSpPr>
            <p:nvPr/>
          </p:nvSpPr>
          <p:spPr bwMode="auto">
            <a:xfrm>
              <a:off x="4002" y="1508"/>
              <a:ext cx="159" cy="212"/>
            </a:xfrm>
            <a:prstGeom prst="rect">
              <a:avLst/>
            </a:prstGeom>
            <a:noFill/>
            <a:ln w="9525" algn="ctr">
              <a:noFill/>
              <a:miter lim="800000"/>
              <a:headEnd/>
              <a:tailEnd/>
            </a:ln>
            <a:effectLst/>
          </p:spPr>
          <p:txBody>
            <a:bodyPr wrap="none">
              <a:spAutoFit/>
            </a:bodyPr>
            <a:lstStyle/>
            <a:p>
              <a:pPr marL="342900" indent="-342900">
                <a:defRPr/>
              </a:pPr>
              <a:r>
                <a:rPr lang="fr-CA" sz="1600">
                  <a:solidFill>
                    <a:srgbClr val="000000"/>
                  </a:solidFill>
                  <a:effectLst>
                    <a:outerShdw blurRad="38100" dist="38100" dir="2700000" algn="tl">
                      <a:srgbClr val="C0C0C0"/>
                    </a:outerShdw>
                  </a:effectLst>
                </a:rPr>
                <a:t>r</a:t>
              </a:r>
            </a:p>
          </p:txBody>
        </p:sp>
        <p:sp>
          <p:nvSpPr>
            <p:cNvPr id="11" name="Line 10">
              <a:extLst>
                <a:ext uri="{FF2B5EF4-FFF2-40B4-BE49-F238E27FC236}">
                  <a16:creationId xmlns:a16="http://schemas.microsoft.com/office/drawing/2014/main" id="{E0CDDA4D-47B6-413C-BF3E-90D46821C322}"/>
                </a:ext>
              </a:extLst>
            </p:cNvPr>
            <p:cNvSpPr>
              <a:spLocks noChangeShapeType="1"/>
            </p:cNvSpPr>
            <p:nvPr/>
          </p:nvSpPr>
          <p:spPr bwMode="auto">
            <a:xfrm>
              <a:off x="4876" y="1572"/>
              <a:ext cx="0" cy="362"/>
            </a:xfrm>
            <a:prstGeom prst="line">
              <a:avLst/>
            </a:prstGeom>
            <a:noFill/>
            <a:ln w="9525">
              <a:solidFill>
                <a:schemeClr val="bg1"/>
              </a:solidFill>
              <a:round/>
              <a:headEnd/>
              <a:tailEnd type="triangle" w="med" len="med"/>
            </a:ln>
            <a:effectLst/>
          </p:spPr>
          <p:txBody>
            <a:bodyPr/>
            <a:lstStyle/>
            <a:p>
              <a:pPr>
                <a:defRPr/>
              </a:pPr>
              <a:endParaRPr lang="fr-CA"/>
            </a:p>
          </p:txBody>
        </p:sp>
        <p:sp>
          <p:nvSpPr>
            <p:cNvPr id="12" name="Line 11">
              <a:extLst>
                <a:ext uri="{FF2B5EF4-FFF2-40B4-BE49-F238E27FC236}">
                  <a16:creationId xmlns:a16="http://schemas.microsoft.com/office/drawing/2014/main" id="{2B2B8EE7-485C-40F4-A16C-2ED70CC8DEE3}"/>
                </a:ext>
              </a:extLst>
            </p:cNvPr>
            <p:cNvSpPr>
              <a:spLocks noChangeShapeType="1"/>
            </p:cNvSpPr>
            <p:nvPr/>
          </p:nvSpPr>
          <p:spPr bwMode="auto">
            <a:xfrm flipV="1">
              <a:off x="4876" y="1979"/>
              <a:ext cx="0" cy="318"/>
            </a:xfrm>
            <a:prstGeom prst="line">
              <a:avLst/>
            </a:prstGeom>
            <a:noFill/>
            <a:ln w="9525">
              <a:solidFill>
                <a:schemeClr val="bg1"/>
              </a:solidFill>
              <a:round/>
              <a:headEnd/>
              <a:tailEnd type="triangle" w="med" len="med"/>
            </a:ln>
            <a:effectLst/>
          </p:spPr>
          <p:txBody>
            <a:bodyPr/>
            <a:lstStyle/>
            <a:p>
              <a:pPr>
                <a:defRPr/>
              </a:pPr>
              <a:endParaRPr lang="fr-CA"/>
            </a:p>
          </p:txBody>
        </p:sp>
        <p:sp>
          <p:nvSpPr>
            <p:cNvPr id="13" name="Text Box 12">
              <a:extLst>
                <a:ext uri="{FF2B5EF4-FFF2-40B4-BE49-F238E27FC236}">
                  <a16:creationId xmlns:a16="http://schemas.microsoft.com/office/drawing/2014/main" id="{84A49496-8ECF-4053-96A5-974D3EFE1A88}"/>
                </a:ext>
              </a:extLst>
            </p:cNvPr>
            <p:cNvSpPr txBox="1">
              <a:spLocks noChangeArrowheads="1"/>
            </p:cNvSpPr>
            <p:nvPr/>
          </p:nvSpPr>
          <p:spPr bwMode="auto">
            <a:xfrm>
              <a:off x="5273" y="1782"/>
              <a:ext cx="385" cy="213"/>
            </a:xfrm>
            <a:prstGeom prst="rect">
              <a:avLst/>
            </a:prstGeom>
            <a:noFill/>
            <a:ln w="9525" algn="ctr">
              <a:noFill/>
              <a:miter lim="800000"/>
              <a:headEnd/>
              <a:tailEnd/>
            </a:ln>
            <a:effectLst/>
          </p:spPr>
          <p:txBody>
            <a:bodyPr>
              <a:spAutoFit/>
            </a:bodyPr>
            <a:lstStyle/>
            <a:p>
              <a:pPr marL="342900" indent="-342900">
                <a:defRPr/>
              </a:pPr>
              <a:r>
                <a:rPr lang="fr-CA" sz="1600" dirty="0">
                  <a:effectLst>
                    <a:outerShdw blurRad="38100" dist="38100" dir="2700000" algn="tl">
                      <a:srgbClr val="C0C0C0"/>
                    </a:outerShdw>
                  </a:effectLst>
                </a:rPr>
                <a:t>E</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1C18E8-3C7C-43AA-9E8F-F42D08E39458}"/>
              </a:ext>
            </a:extLst>
          </p:cNvPr>
          <p:cNvSpPr>
            <a:spLocks noGrp="1"/>
          </p:cNvSpPr>
          <p:nvPr>
            <p:ph type="sldNum" sz="quarter" idx="12"/>
            <p:custDataLst>
              <p:tags r:id="rId1"/>
            </p:custDataLst>
          </p:nvPr>
        </p:nvSpPr>
        <p:spPr/>
        <p:txBody>
          <a:bodyPr/>
          <a:lstStyle/>
          <a:p>
            <a:fld id="{4153EF90-284E-46D7-8F4B-6A93B2A052B3}" type="slidenum">
              <a:rPr lang="fr-CA" smtClean="0"/>
              <a:pPr/>
              <a:t>69</a:t>
            </a:fld>
            <a:endParaRPr lang="fr-CA" dirty="0"/>
          </a:p>
        </p:txBody>
      </p:sp>
      <p:sp>
        <p:nvSpPr>
          <p:cNvPr id="3" name="Espace réservé du contenu 2">
            <a:extLst>
              <a:ext uri="{FF2B5EF4-FFF2-40B4-BE49-F238E27FC236}">
                <a16:creationId xmlns:a16="http://schemas.microsoft.com/office/drawing/2014/main" id="{E845E3A7-76C8-4E55-BD48-2659B3EEABA9}"/>
              </a:ext>
            </a:extLst>
          </p:cNvPr>
          <p:cNvSpPr>
            <a:spLocks noGrp="1"/>
          </p:cNvSpPr>
          <p:nvPr>
            <p:ph sz="half" idx="1"/>
            <p:custDataLst>
              <p:tags r:id="rId2"/>
            </p:custDataLst>
          </p:nvPr>
        </p:nvSpPr>
        <p:spPr>
          <a:xfrm>
            <a:off x="600077" y="1007705"/>
            <a:ext cx="6415320" cy="4963886"/>
          </a:xfrm>
        </p:spPr>
        <p:txBody>
          <a:bodyPr>
            <a:normAutofit/>
          </a:bodyPr>
          <a:lstStyle/>
          <a:p>
            <a:endParaRPr lang="fr-CA" sz="2200" dirty="0"/>
          </a:p>
          <a:p>
            <a:pPr>
              <a:spcBef>
                <a:spcPts val="0"/>
              </a:spcBef>
            </a:pPr>
            <a:r>
              <a:rPr lang="fr-CA" sz="2400" dirty="0"/>
              <a:t>Pressage d’un lopin ou une préforme dans une presse</a:t>
            </a:r>
          </a:p>
          <a:p>
            <a:pPr>
              <a:lnSpc>
                <a:spcPct val="100000"/>
              </a:lnSpc>
              <a:spcBef>
                <a:spcPts val="0"/>
              </a:spcBef>
            </a:pPr>
            <a:r>
              <a:rPr lang="fr-CA" sz="2400" dirty="0"/>
              <a:t>pour donner une forme finale à la pièce.</a:t>
            </a:r>
          </a:p>
          <a:p>
            <a:r>
              <a:rPr lang="fr-CA" sz="2400" dirty="0"/>
              <a:t>	</a:t>
            </a:r>
            <a:r>
              <a:rPr lang="fr-CA" sz="2200" dirty="0"/>
              <a:t>Il peut y avoir plus d’une matrice avec des formes 	préliminaires comme pour les roues de camions.</a:t>
            </a:r>
          </a:p>
          <a:p>
            <a:r>
              <a:rPr lang="fr-CA" sz="2400" dirty="0"/>
              <a:t> </a:t>
            </a:r>
          </a:p>
          <a:p>
            <a:r>
              <a:rPr lang="fr-CA" sz="2400" dirty="0"/>
              <a:t>Si fait à froid, il ajoute l’effet d’écrouissage et une texture avec des propriétés mécaniques améliorées.</a:t>
            </a:r>
          </a:p>
          <a:p>
            <a:r>
              <a:rPr lang="fr-CA" sz="2400" b="0" dirty="0">
                <a:solidFill>
                  <a:schemeClr val="tx1"/>
                </a:solidFill>
              </a:rPr>
              <a:t>Ce procédé est généralement fait par des transformateurs secondaires.</a:t>
            </a:r>
          </a:p>
          <a:p>
            <a:endParaRPr lang="fr-CA" sz="2400" b="0" dirty="0">
              <a:solidFill>
                <a:schemeClr val="tx1"/>
              </a:solidFill>
            </a:endParaRPr>
          </a:p>
          <a:p>
            <a:endParaRPr lang="fr-CA" sz="2400" dirty="0"/>
          </a:p>
        </p:txBody>
      </p:sp>
      <p:sp>
        <p:nvSpPr>
          <p:cNvPr id="4" name="Titre 3">
            <a:extLst>
              <a:ext uri="{FF2B5EF4-FFF2-40B4-BE49-F238E27FC236}">
                <a16:creationId xmlns:a16="http://schemas.microsoft.com/office/drawing/2014/main" id="{949B0514-12F4-486B-A67F-C12CC5D38ED8}"/>
              </a:ext>
            </a:extLst>
          </p:cNvPr>
          <p:cNvSpPr>
            <a:spLocks noGrp="1"/>
          </p:cNvSpPr>
          <p:nvPr>
            <p:ph type="title"/>
            <p:custDataLst>
              <p:tags r:id="rId3"/>
            </p:custDataLst>
          </p:nvPr>
        </p:nvSpPr>
        <p:spPr>
          <a:xfrm>
            <a:off x="838200" y="364152"/>
            <a:ext cx="9684895" cy="612681"/>
          </a:xfrm>
        </p:spPr>
        <p:txBody>
          <a:bodyPr/>
          <a:lstStyle/>
          <a:p>
            <a:r>
              <a:rPr lang="fr-CA" sz="3600" b="0" dirty="0"/>
              <a:t>Forgeage</a:t>
            </a:r>
          </a:p>
        </p:txBody>
      </p:sp>
      <p:pic>
        <p:nvPicPr>
          <p:cNvPr id="14338" name="Picture 2">
            <a:extLst>
              <a:ext uri="{FF2B5EF4-FFF2-40B4-BE49-F238E27FC236}">
                <a16:creationId xmlns:a16="http://schemas.microsoft.com/office/drawing/2014/main" id="{71024343-464F-4FE8-8FFE-EC1C4B1A0E28}"/>
              </a:ext>
            </a:extLst>
          </p:cNvPr>
          <p:cNvPicPr>
            <a:picLocks noChangeAspect="1" noChangeArrowheads="1"/>
          </p:cNvPicPr>
          <p:nvPr>
            <p:custDataLst>
              <p:tags r:id="rId4"/>
            </p:custDataLst>
          </p:nvPr>
        </p:nvPicPr>
        <p:blipFill>
          <a:blip r:embed="rId13">
            <a:extLst>
              <a:ext uri="{28A0092B-C50C-407E-A947-70E740481C1C}">
                <a14:useLocalDpi xmlns:a14="http://schemas.microsoft.com/office/drawing/2010/main"/>
              </a:ext>
            </a:extLst>
          </a:blip>
          <a:srcRect/>
          <a:stretch>
            <a:fillRect/>
          </a:stretch>
        </p:blipFill>
        <p:spPr bwMode="auto">
          <a:xfrm>
            <a:off x="10523095" y="1246306"/>
            <a:ext cx="1343025" cy="17049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C27DA1FC-5162-49F8-A471-D80D003600D2}"/>
              </a:ext>
            </a:extLst>
          </p:cNvPr>
          <p:cNvSpPr txBox="1"/>
          <p:nvPr>
            <p:custDataLst>
              <p:tags r:id="rId5"/>
            </p:custDataLst>
          </p:nvPr>
        </p:nvSpPr>
        <p:spPr>
          <a:xfrm>
            <a:off x="3099551" y="5324787"/>
            <a:ext cx="2831169" cy="923330"/>
          </a:xfrm>
          <a:prstGeom prst="rect">
            <a:avLst/>
          </a:prstGeom>
          <a:solidFill>
            <a:schemeClr val="accent1">
              <a:lumMod val="20000"/>
              <a:lumOff val="80000"/>
            </a:schemeClr>
          </a:solidFill>
        </p:spPr>
        <p:txBody>
          <a:bodyPr wrap="square" rtlCol="0">
            <a:spAutoFit/>
          </a:bodyPr>
          <a:lstStyle/>
          <a:p>
            <a:r>
              <a:rPr lang="fr-CA" dirty="0">
                <a:latin typeface="Univers Condensed Light" panose="020B0306020202040204" pitchFamily="34" charset="0"/>
              </a:rPr>
              <a:t>Texture de forge à grains allongés dans le sens de l’écoulement de la matière</a:t>
            </a:r>
          </a:p>
        </p:txBody>
      </p:sp>
      <p:pic>
        <p:nvPicPr>
          <p:cNvPr id="6" name="Image 5">
            <a:extLst>
              <a:ext uri="{FF2B5EF4-FFF2-40B4-BE49-F238E27FC236}">
                <a16:creationId xmlns:a16="http://schemas.microsoft.com/office/drawing/2014/main" id="{38754291-608F-46C7-A966-CE037462455C}"/>
              </a:ext>
            </a:extLst>
          </p:cNvPr>
          <p:cNvPicPr>
            <a:picLocks noChangeAspect="1"/>
          </p:cNvPicPr>
          <p:nvPr>
            <p:custDataLst>
              <p:tags r:id="rId6"/>
            </p:custDataLst>
          </p:nvPr>
        </p:nvPicPr>
        <p:blipFill>
          <a:blip r:embed="rId14"/>
          <a:stretch>
            <a:fillRect/>
          </a:stretch>
        </p:blipFill>
        <p:spPr>
          <a:xfrm>
            <a:off x="5680647" y="4771094"/>
            <a:ext cx="6287377" cy="1981477"/>
          </a:xfrm>
          <a:prstGeom prst="rect">
            <a:avLst/>
          </a:prstGeom>
          <a:ln>
            <a:solidFill>
              <a:schemeClr val="accent1"/>
            </a:solidFill>
          </a:ln>
        </p:spPr>
      </p:pic>
      <p:sp>
        <p:nvSpPr>
          <p:cNvPr id="10" name="ZoneTexte 9">
            <a:extLst>
              <a:ext uri="{FF2B5EF4-FFF2-40B4-BE49-F238E27FC236}">
                <a16:creationId xmlns:a16="http://schemas.microsoft.com/office/drawing/2014/main" id="{BE4EBAC5-A5BF-40F1-9BD0-8ECB73846D40}"/>
              </a:ext>
            </a:extLst>
          </p:cNvPr>
          <p:cNvSpPr txBox="1"/>
          <p:nvPr>
            <p:custDataLst>
              <p:tags r:id="rId7"/>
            </p:custDataLst>
          </p:nvPr>
        </p:nvSpPr>
        <p:spPr>
          <a:xfrm>
            <a:off x="8543807" y="3521968"/>
            <a:ext cx="2766635" cy="923330"/>
          </a:xfrm>
          <a:prstGeom prst="rect">
            <a:avLst/>
          </a:prstGeom>
          <a:solidFill>
            <a:schemeClr val="accent1">
              <a:lumMod val="20000"/>
              <a:lumOff val="80000"/>
            </a:schemeClr>
          </a:solidFill>
        </p:spPr>
        <p:txBody>
          <a:bodyPr wrap="square" rtlCol="0">
            <a:spAutoFit/>
          </a:bodyPr>
          <a:lstStyle/>
          <a:p>
            <a:pPr algn="r"/>
            <a:r>
              <a:rPr lang="fr-CA" dirty="0">
                <a:latin typeface="Univers Condensed Light" panose="020B0306020202040204" pitchFamily="34" charset="0"/>
              </a:rPr>
              <a:t>Jante de roue pour camion, celles pour automobiles sont moulées en moule permanent</a:t>
            </a:r>
          </a:p>
        </p:txBody>
      </p:sp>
      <p:sp>
        <p:nvSpPr>
          <p:cNvPr id="11" name="ZoneTexte 10">
            <a:extLst>
              <a:ext uri="{FF2B5EF4-FFF2-40B4-BE49-F238E27FC236}">
                <a16:creationId xmlns:a16="http://schemas.microsoft.com/office/drawing/2014/main" id="{2138126A-8C1C-4FE7-B3F8-245EF9D20C9F}"/>
              </a:ext>
            </a:extLst>
          </p:cNvPr>
          <p:cNvSpPr txBox="1"/>
          <p:nvPr>
            <p:custDataLst>
              <p:tags r:id="rId8"/>
            </p:custDataLst>
          </p:nvPr>
        </p:nvSpPr>
        <p:spPr>
          <a:xfrm>
            <a:off x="7475467" y="3512515"/>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12" name="ZoneTexte 11">
            <a:extLst>
              <a:ext uri="{FF2B5EF4-FFF2-40B4-BE49-F238E27FC236}">
                <a16:creationId xmlns:a16="http://schemas.microsoft.com/office/drawing/2014/main" id="{E780A69E-30C6-4C69-814D-B7961BF47026}"/>
              </a:ext>
            </a:extLst>
          </p:cNvPr>
          <p:cNvSpPr txBox="1"/>
          <p:nvPr>
            <p:custDataLst>
              <p:tags r:id="rId9"/>
            </p:custDataLst>
          </p:nvPr>
        </p:nvSpPr>
        <p:spPr>
          <a:xfrm>
            <a:off x="4515136" y="6324571"/>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13" name="ZoneTexte 12">
            <a:extLst>
              <a:ext uri="{FF2B5EF4-FFF2-40B4-BE49-F238E27FC236}">
                <a16:creationId xmlns:a16="http://schemas.microsoft.com/office/drawing/2014/main" id="{0FFECA76-DEB5-41A3-9571-681E24D1422A}"/>
              </a:ext>
            </a:extLst>
          </p:cNvPr>
          <p:cNvSpPr txBox="1"/>
          <p:nvPr>
            <p:custDataLst>
              <p:tags r:id="rId10"/>
            </p:custDataLst>
          </p:nvPr>
        </p:nvSpPr>
        <p:spPr>
          <a:xfrm>
            <a:off x="10016237" y="2951281"/>
            <a:ext cx="2268570" cy="338554"/>
          </a:xfrm>
          <a:prstGeom prst="rect">
            <a:avLst/>
          </a:prstGeom>
          <a:noFill/>
        </p:spPr>
        <p:txBody>
          <a:bodyPr wrap="none" rtlCol="0">
            <a:spAutoFit/>
          </a:bodyPr>
          <a:lstStyle/>
          <a:p>
            <a:r>
              <a:rPr lang="en-CA" sz="1600" dirty="0">
                <a:latin typeface="Univers Condensed Light" panose="020B0306020202040204" pitchFamily="34" charset="0"/>
              </a:rPr>
              <a:t>Wiki common libre de droits</a:t>
            </a:r>
            <a:endParaRPr lang="fr-CA" sz="1600" dirty="0">
              <a:latin typeface="Univers Condensed Light" panose="020B0306020202040204" pitchFamily="34" charset="0"/>
            </a:endParaRPr>
          </a:p>
        </p:txBody>
      </p:sp>
      <p:pic>
        <p:nvPicPr>
          <p:cNvPr id="7" name="Image 6" descr="Une image contenant intérieur, matériel&#10;&#10;Description générée automatiquement">
            <a:extLst>
              <a:ext uri="{FF2B5EF4-FFF2-40B4-BE49-F238E27FC236}">
                <a16:creationId xmlns:a16="http://schemas.microsoft.com/office/drawing/2014/main" id="{980C5DCF-3B0E-48F7-B95E-A27C148B867B}"/>
              </a:ext>
            </a:extLst>
          </p:cNvPr>
          <p:cNvPicPr>
            <a:picLocks noChangeAspect="1"/>
          </p:cNvPicPr>
          <p:nvPr>
            <p:custDataLst>
              <p:tags r:id="rId11"/>
            </p:custDataLst>
          </p:nvPr>
        </p:nvPicPr>
        <p:blipFill rotWithShape="1">
          <a:blip r:embed="rId15" cstate="email">
            <a:extLst>
              <a:ext uri="{28A0092B-C50C-407E-A947-70E740481C1C}">
                <a14:useLocalDpi xmlns:a14="http://schemas.microsoft.com/office/drawing/2010/main"/>
              </a:ext>
            </a:extLst>
          </a:blip>
          <a:srcRect l="50736" t="11358" b="18739"/>
          <a:stretch/>
        </p:blipFill>
        <p:spPr>
          <a:xfrm>
            <a:off x="7121283" y="1137594"/>
            <a:ext cx="2239604" cy="2383437"/>
          </a:xfrm>
          <a:prstGeom prst="rect">
            <a:avLst/>
          </a:prstGeom>
          <a:ln>
            <a:solidFill>
              <a:schemeClr val="accent1">
                <a:lumMod val="75000"/>
              </a:schemeClr>
            </a:solidFill>
          </a:ln>
        </p:spPr>
      </p:pic>
    </p:spTree>
    <p:extLst>
      <p:ext uri="{BB962C8B-B14F-4D97-AF65-F5344CB8AC3E}">
        <p14:creationId xmlns:p14="http://schemas.microsoft.com/office/powerpoint/2010/main" val="806775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Nuage 84">
            <a:extLst>
              <a:ext uri="{FF2B5EF4-FFF2-40B4-BE49-F238E27FC236}">
                <a16:creationId xmlns:a16="http://schemas.microsoft.com/office/drawing/2014/main" id="{169AAD32-6FB9-44D6-A3F5-A385EB22C1BF}"/>
              </a:ext>
            </a:extLst>
          </p:cNvPr>
          <p:cNvSpPr/>
          <p:nvPr>
            <p:custDataLst>
              <p:tags r:id="rId1"/>
            </p:custDataLst>
          </p:nvPr>
        </p:nvSpPr>
        <p:spPr>
          <a:xfrm>
            <a:off x="7422761" y="2186274"/>
            <a:ext cx="4536822" cy="3597368"/>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Espace réservé du numéro de diapositive 1">
            <a:extLst>
              <a:ext uri="{FF2B5EF4-FFF2-40B4-BE49-F238E27FC236}">
                <a16:creationId xmlns:a16="http://schemas.microsoft.com/office/drawing/2014/main" id="{CA1B0D12-1763-42FB-8247-D06DEAC95837}"/>
              </a:ext>
            </a:extLst>
          </p:cNvPr>
          <p:cNvSpPr>
            <a:spLocks noGrp="1"/>
          </p:cNvSpPr>
          <p:nvPr>
            <p:ph type="sldNum" sz="quarter" idx="12"/>
            <p:custDataLst>
              <p:tags r:id="rId2"/>
            </p:custDataLst>
          </p:nvPr>
        </p:nvSpPr>
        <p:spPr/>
        <p:txBody>
          <a:bodyPr/>
          <a:lstStyle/>
          <a:p>
            <a:fld id="{4153EF90-284E-46D7-8F4B-6A93B2A052B3}" type="slidenum">
              <a:rPr lang="fr-CA" smtClean="0"/>
              <a:pPr/>
              <a:t>7</a:t>
            </a:fld>
            <a:endParaRPr lang="fr-CA" dirty="0"/>
          </a:p>
        </p:txBody>
      </p:sp>
      <p:sp>
        <p:nvSpPr>
          <p:cNvPr id="3" name="Espace réservé du contenu 2">
            <a:extLst>
              <a:ext uri="{FF2B5EF4-FFF2-40B4-BE49-F238E27FC236}">
                <a16:creationId xmlns:a16="http://schemas.microsoft.com/office/drawing/2014/main" id="{5202EE7E-25C1-44DB-BA65-45C4A3F8924F}"/>
              </a:ext>
            </a:extLst>
          </p:cNvPr>
          <p:cNvSpPr>
            <a:spLocks noGrp="1"/>
          </p:cNvSpPr>
          <p:nvPr>
            <p:ph sz="half" idx="1"/>
            <p:custDataLst>
              <p:tags r:id="rId3"/>
            </p:custDataLst>
          </p:nvPr>
        </p:nvSpPr>
        <p:spPr>
          <a:xfrm>
            <a:off x="760065" y="1287266"/>
            <a:ext cx="10513982" cy="4041258"/>
          </a:xfrm>
        </p:spPr>
        <p:txBody>
          <a:bodyPr/>
          <a:lstStyle/>
          <a:p>
            <a:r>
              <a:rPr lang="fr-FR" altLang="fr-FR" sz="2400" dirty="0"/>
              <a:t>Les métaux s’unissent plutôt par la force d’attraction qu’exercent les noyaux de l’un sur l’autre, ce qui forme un nuage d’électrons. Les électrons se promènent autour des noyaux : ils sont partagés et libres.</a:t>
            </a:r>
          </a:p>
          <a:p>
            <a:r>
              <a:rPr lang="fr-FR" altLang="fr-FR" sz="2400" dirty="0"/>
              <a:t>Cela permet :</a:t>
            </a:r>
          </a:p>
          <a:p>
            <a:pPr lvl="1"/>
            <a:r>
              <a:rPr lang="fr-FR" altLang="fr-FR" b="0" dirty="0">
                <a:solidFill>
                  <a:schemeClr val="tx1"/>
                </a:solidFill>
              </a:rPr>
              <a:t>l</a:t>
            </a:r>
            <a:r>
              <a:rPr lang="fr-FR" altLang="fr-FR" sz="2000" b="0" dirty="0">
                <a:solidFill>
                  <a:schemeClr val="tx1"/>
                </a:solidFill>
              </a:rPr>
              <a:t>e transfert thermique, par l’excitation des atomes adjacents</a:t>
            </a:r>
          </a:p>
          <a:p>
            <a:pPr lvl="1">
              <a:lnSpc>
                <a:spcPct val="100000"/>
              </a:lnSpc>
              <a:spcBef>
                <a:spcPts val="0"/>
              </a:spcBef>
            </a:pPr>
            <a:r>
              <a:rPr lang="fr-FR" altLang="fr-FR" b="0" dirty="0">
                <a:solidFill>
                  <a:schemeClr val="tx1"/>
                </a:solidFill>
              </a:rPr>
              <a:t>l</a:t>
            </a:r>
            <a:r>
              <a:rPr lang="fr-FR" altLang="fr-FR" sz="2000" b="0" dirty="0">
                <a:solidFill>
                  <a:schemeClr val="tx1"/>
                </a:solidFill>
              </a:rPr>
              <a:t>e passage du courant électrique; le métal agit </a:t>
            </a:r>
          </a:p>
          <a:p>
            <a:pPr marL="457189" lvl="1" indent="0">
              <a:lnSpc>
                <a:spcPct val="100000"/>
              </a:lnSpc>
              <a:spcBef>
                <a:spcPts val="0"/>
              </a:spcBef>
              <a:buNone/>
            </a:pPr>
            <a:r>
              <a:rPr lang="fr-FR" altLang="fr-FR" sz="2000" b="0" dirty="0">
                <a:solidFill>
                  <a:schemeClr val="tx1"/>
                </a:solidFill>
              </a:rPr>
              <a:t>     comme un moyen de transport des électrons</a:t>
            </a:r>
          </a:p>
          <a:p>
            <a:pPr marL="457189" lvl="1" indent="0">
              <a:lnSpc>
                <a:spcPct val="100000"/>
              </a:lnSpc>
              <a:spcBef>
                <a:spcPts val="0"/>
              </a:spcBef>
              <a:buNone/>
            </a:pPr>
            <a:endParaRPr lang="fr-FR" altLang="fr-FR" sz="2000" b="0" dirty="0">
              <a:solidFill>
                <a:schemeClr val="tx1"/>
              </a:solidFill>
            </a:endParaRPr>
          </a:p>
          <a:p>
            <a:pPr lvl="1">
              <a:lnSpc>
                <a:spcPct val="100000"/>
              </a:lnSpc>
              <a:spcBef>
                <a:spcPts val="0"/>
              </a:spcBef>
            </a:pPr>
            <a:r>
              <a:rPr lang="fr-FR" altLang="fr-FR" sz="2000" dirty="0">
                <a:solidFill>
                  <a:schemeClr val="accent1">
                    <a:lumMod val="75000"/>
                  </a:schemeClr>
                </a:solidFill>
              </a:rPr>
              <a:t>On peut déplacer les atomes sans briser le lien, </a:t>
            </a:r>
          </a:p>
          <a:p>
            <a:pPr marL="457189" lvl="1" indent="0">
              <a:lnSpc>
                <a:spcPct val="100000"/>
              </a:lnSpc>
              <a:spcBef>
                <a:spcPts val="0"/>
              </a:spcBef>
              <a:buNone/>
            </a:pPr>
            <a:r>
              <a:rPr lang="fr-FR" altLang="fr-FR" sz="2000" dirty="0">
                <a:solidFill>
                  <a:schemeClr val="accent1">
                    <a:lumMod val="75000"/>
                  </a:schemeClr>
                </a:solidFill>
              </a:rPr>
              <a:t>    ce qui explique la ductilité (malléabilité)</a:t>
            </a:r>
            <a:endParaRPr lang="fr-CA" altLang="fr-FR" sz="2000" dirty="0">
              <a:solidFill>
                <a:schemeClr val="accent1">
                  <a:lumMod val="75000"/>
                </a:schemeClr>
              </a:solidFill>
            </a:endParaRPr>
          </a:p>
          <a:p>
            <a:endParaRPr lang="fr-CA" dirty="0"/>
          </a:p>
        </p:txBody>
      </p:sp>
      <p:sp>
        <p:nvSpPr>
          <p:cNvPr id="4" name="Titre 3">
            <a:extLst>
              <a:ext uri="{FF2B5EF4-FFF2-40B4-BE49-F238E27FC236}">
                <a16:creationId xmlns:a16="http://schemas.microsoft.com/office/drawing/2014/main" id="{2A7E03A4-5A59-4777-8A1B-5437241A9174}"/>
              </a:ext>
            </a:extLst>
          </p:cNvPr>
          <p:cNvSpPr>
            <a:spLocks noGrp="1"/>
          </p:cNvSpPr>
          <p:nvPr>
            <p:ph type="title"/>
            <p:custDataLst>
              <p:tags r:id="rId4"/>
            </p:custDataLst>
          </p:nvPr>
        </p:nvSpPr>
        <p:spPr>
          <a:xfrm>
            <a:off x="838200" y="483588"/>
            <a:ext cx="9821449" cy="926926"/>
          </a:xfrm>
        </p:spPr>
        <p:txBody>
          <a:bodyPr/>
          <a:lstStyle/>
          <a:p>
            <a:r>
              <a:rPr lang="fr-CA" sz="3600" b="0" dirty="0"/>
              <a:t>Liaison métallique </a:t>
            </a:r>
          </a:p>
        </p:txBody>
      </p:sp>
      <p:grpSp>
        <p:nvGrpSpPr>
          <p:cNvPr id="6" name="Group 135">
            <a:extLst>
              <a:ext uri="{FF2B5EF4-FFF2-40B4-BE49-F238E27FC236}">
                <a16:creationId xmlns:a16="http://schemas.microsoft.com/office/drawing/2014/main" id="{3CD0A7EF-8AFF-4D8A-90E3-717EC401AF1E}"/>
              </a:ext>
            </a:extLst>
          </p:cNvPr>
          <p:cNvGrpSpPr>
            <a:grpSpLocks/>
          </p:cNvGrpSpPr>
          <p:nvPr>
            <p:custDataLst>
              <p:tags r:id="rId5"/>
            </p:custDataLst>
          </p:nvPr>
        </p:nvGrpSpPr>
        <p:grpSpPr bwMode="auto">
          <a:xfrm>
            <a:off x="5140170" y="3857916"/>
            <a:ext cx="2441359" cy="2600904"/>
            <a:chOff x="3480" y="845"/>
            <a:chExt cx="1999" cy="2744"/>
          </a:xfrm>
        </p:grpSpPr>
        <p:grpSp>
          <p:nvGrpSpPr>
            <p:cNvPr id="7" name="Group 134">
              <a:extLst>
                <a:ext uri="{FF2B5EF4-FFF2-40B4-BE49-F238E27FC236}">
                  <a16:creationId xmlns:a16="http://schemas.microsoft.com/office/drawing/2014/main" id="{2B64EC71-4480-4E71-9AF4-586BB845F37F}"/>
                </a:ext>
              </a:extLst>
            </p:cNvPr>
            <p:cNvGrpSpPr>
              <a:grpSpLocks/>
            </p:cNvGrpSpPr>
            <p:nvPr/>
          </p:nvGrpSpPr>
          <p:grpSpPr bwMode="auto">
            <a:xfrm>
              <a:off x="3480" y="1248"/>
              <a:ext cx="1999" cy="1902"/>
              <a:chOff x="3480" y="1248"/>
              <a:chExt cx="1999" cy="1902"/>
            </a:xfrm>
          </p:grpSpPr>
          <p:grpSp>
            <p:nvGrpSpPr>
              <p:cNvPr id="11" name="Group 132">
                <a:extLst>
                  <a:ext uri="{FF2B5EF4-FFF2-40B4-BE49-F238E27FC236}">
                    <a16:creationId xmlns:a16="http://schemas.microsoft.com/office/drawing/2014/main" id="{22089101-9226-413C-8402-23B61B409FF6}"/>
                  </a:ext>
                </a:extLst>
              </p:cNvPr>
              <p:cNvGrpSpPr>
                <a:grpSpLocks/>
              </p:cNvGrpSpPr>
              <p:nvPr/>
            </p:nvGrpSpPr>
            <p:grpSpPr bwMode="auto">
              <a:xfrm>
                <a:off x="4460" y="2112"/>
                <a:ext cx="1019" cy="1019"/>
                <a:chOff x="4460" y="2112"/>
                <a:chExt cx="1019" cy="1019"/>
              </a:xfrm>
            </p:grpSpPr>
            <p:sp>
              <p:nvSpPr>
                <p:cNvPr id="48" name="Oval 69">
                  <a:extLst>
                    <a:ext uri="{FF2B5EF4-FFF2-40B4-BE49-F238E27FC236}">
                      <a16:creationId xmlns:a16="http://schemas.microsoft.com/office/drawing/2014/main" id="{0BB7C88C-DDF3-4DAB-938F-8236197B8DA8}"/>
                    </a:ext>
                  </a:extLst>
                </p:cNvPr>
                <p:cNvSpPr>
                  <a:spLocks noChangeAspect="1" noChangeArrowheads="1"/>
                </p:cNvSpPr>
                <p:nvPr/>
              </p:nvSpPr>
              <p:spPr bwMode="auto">
                <a:xfrm>
                  <a:off x="4568" y="2264"/>
                  <a:ext cx="759" cy="759"/>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9" name="Oval 70">
                  <a:extLst>
                    <a:ext uri="{FF2B5EF4-FFF2-40B4-BE49-F238E27FC236}">
                      <a16:creationId xmlns:a16="http://schemas.microsoft.com/office/drawing/2014/main" id="{289F4A3E-AC53-4586-9386-69DA7C61177E}"/>
                    </a:ext>
                  </a:extLst>
                </p:cNvPr>
                <p:cNvSpPr>
                  <a:spLocks noChangeAspect="1" noChangeArrowheads="1"/>
                </p:cNvSpPr>
                <p:nvPr/>
              </p:nvSpPr>
              <p:spPr bwMode="auto">
                <a:xfrm>
                  <a:off x="4690" y="2394"/>
                  <a:ext cx="499" cy="499"/>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nvGrpSpPr>
                <p:cNvPr id="50" name="Group 124">
                  <a:extLst>
                    <a:ext uri="{FF2B5EF4-FFF2-40B4-BE49-F238E27FC236}">
                      <a16:creationId xmlns:a16="http://schemas.microsoft.com/office/drawing/2014/main" id="{E6BFDE2F-8864-4475-84B0-831F1FBF826D}"/>
                    </a:ext>
                  </a:extLst>
                </p:cNvPr>
                <p:cNvGrpSpPr>
                  <a:grpSpLocks/>
                </p:cNvGrpSpPr>
                <p:nvPr/>
              </p:nvGrpSpPr>
              <p:grpSpPr bwMode="auto">
                <a:xfrm>
                  <a:off x="4460" y="2112"/>
                  <a:ext cx="1019" cy="1019"/>
                  <a:chOff x="4460" y="2112"/>
                  <a:chExt cx="1019" cy="1019"/>
                </a:xfrm>
              </p:grpSpPr>
              <p:sp>
                <p:nvSpPr>
                  <p:cNvPr id="51" name="Oval 68">
                    <a:extLst>
                      <a:ext uri="{FF2B5EF4-FFF2-40B4-BE49-F238E27FC236}">
                        <a16:creationId xmlns:a16="http://schemas.microsoft.com/office/drawing/2014/main" id="{D983AFC7-BE30-4E85-AABB-6F0C401CA276}"/>
                      </a:ext>
                    </a:extLst>
                  </p:cNvPr>
                  <p:cNvSpPr>
                    <a:spLocks noChangeAspect="1" noChangeArrowheads="1"/>
                  </p:cNvSpPr>
                  <p:nvPr/>
                </p:nvSpPr>
                <p:spPr bwMode="auto">
                  <a:xfrm>
                    <a:off x="4460" y="2133"/>
                    <a:ext cx="975" cy="998"/>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2" name="Oval 71">
                    <a:extLst>
                      <a:ext uri="{FF2B5EF4-FFF2-40B4-BE49-F238E27FC236}">
                        <a16:creationId xmlns:a16="http://schemas.microsoft.com/office/drawing/2014/main" id="{47BCA340-661B-4C26-A666-4156FE2CB170}"/>
                      </a:ext>
                    </a:extLst>
                  </p:cNvPr>
                  <p:cNvSpPr>
                    <a:spLocks noChangeAspect="1" noChangeArrowheads="1"/>
                  </p:cNvSpPr>
                  <p:nvPr/>
                </p:nvSpPr>
                <p:spPr bwMode="auto">
                  <a:xfrm>
                    <a:off x="4829" y="2546"/>
                    <a:ext cx="238" cy="195"/>
                  </a:xfrm>
                  <a:prstGeom prst="ellipse">
                    <a:avLst/>
                  </a:prstGeom>
                  <a:solidFill>
                    <a:srgbClr val="003366"/>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3" name="Oval 72">
                    <a:extLst>
                      <a:ext uri="{FF2B5EF4-FFF2-40B4-BE49-F238E27FC236}">
                        <a16:creationId xmlns:a16="http://schemas.microsoft.com/office/drawing/2014/main" id="{29F5D8B9-B831-4967-AAA1-89B6B51D3870}"/>
                      </a:ext>
                    </a:extLst>
                  </p:cNvPr>
                  <p:cNvSpPr>
                    <a:spLocks noChangeAspect="1" noChangeArrowheads="1"/>
                  </p:cNvSpPr>
                  <p:nvPr/>
                </p:nvSpPr>
                <p:spPr bwMode="auto">
                  <a:xfrm>
                    <a:off x="4655" y="3023"/>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4" name="Oval 73">
                    <a:extLst>
                      <a:ext uri="{FF2B5EF4-FFF2-40B4-BE49-F238E27FC236}">
                        <a16:creationId xmlns:a16="http://schemas.microsoft.com/office/drawing/2014/main" id="{A15E82DE-B4BF-4B3E-A8A4-7A9B1AC4AD24}"/>
                      </a:ext>
                    </a:extLst>
                  </p:cNvPr>
                  <p:cNvSpPr>
                    <a:spLocks noChangeAspect="1" noChangeArrowheads="1"/>
                  </p:cNvSpPr>
                  <p:nvPr/>
                </p:nvSpPr>
                <p:spPr bwMode="auto">
                  <a:xfrm>
                    <a:off x="4937" y="3001"/>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5" name="Oval 74">
                    <a:extLst>
                      <a:ext uri="{FF2B5EF4-FFF2-40B4-BE49-F238E27FC236}">
                        <a16:creationId xmlns:a16="http://schemas.microsoft.com/office/drawing/2014/main" id="{E1B670BB-F0F6-47C8-9892-05CE43AEDB93}"/>
                      </a:ext>
                    </a:extLst>
                  </p:cNvPr>
                  <p:cNvSpPr>
                    <a:spLocks noChangeAspect="1" noChangeArrowheads="1"/>
                  </p:cNvSpPr>
                  <p:nvPr/>
                </p:nvSpPr>
                <p:spPr bwMode="auto">
                  <a:xfrm>
                    <a:off x="5284" y="2546"/>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6" name="Oval 75">
                    <a:extLst>
                      <a:ext uri="{FF2B5EF4-FFF2-40B4-BE49-F238E27FC236}">
                        <a16:creationId xmlns:a16="http://schemas.microsoft.com/office/drawing/2014/main" id="{783EC2BC-F046-4BA6-B881-C1680B6EA807}"/>
                      </a:ext>
                    </a:extLst>
                  </p:cNvPr>
                  <p:cNvSpPr>
                    <a:spLocks noChangeAspect="1" noChangeArrowheads="1"/>
                  </p:cNvSpPr>
                  <p:nvPr/>
                </p:nvSpPr>
                <p:spPr bwMode="auto">
                  <a:xfrm>
                    <a:off x="5176" y="2329"/>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7" name="Oval 76">
                    <a:extLst>
                      <a:ext uri="{FF2B5EF4-FFF2-40B4-BE49-F238E27FC236}">
                        <a16:creationId xmlns:a16="http://schemas.microsoft.com/office/drawing/2014/main" id="{E344321B-DE95-4351-9780-8BB0D6A477F3}"/>
                      </a:ext>
                    </a:extLst>
                  </p:cNvPr>
                  <p:cNvSpPr>
                    <a:spLocks noChangeAspect="1" noChangeArrowheads="1"/>
                  </p:cNvSpPr>
                  <p:nvPr/>
                </p:nvSpPr>
                <p:spPr bwMode="auto">
                  <a:xfrm>
                    <a:off x="4633" y="2350"/>
                    <a:ext cx="65" cy="66"/>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8" name="Oval 77">
                    <a:extLst>
                      <a:ext uri="{FF2B5EF4-FFF2-40B4-BE49-F238E27FC236}">
                        <a16:creationId xmlns:a16="http://schemas.microsoft.com/office/drawing/2014/main" id="{FFD86242-F45F-400E-9659-48C3A14535BB}"/>
                      </a:ext>
                    </a:extLst>
                  </p:cNvPr>
                  <p:cNvSpPr>
                    <a:spLocks noChangeAspect="1" noChangeArrowheads="1"/>
                  </p:cNvSpPr>
                  <p:nvPr/>
                </p:nvSpPr>
                <p:spPr bwMode="auto">
                  <a:xfrm>
                    <a:off x="5219" y="2828"/>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59" name="Oval 78">
                    <a:extLst>
                      <a:ext uri="{FF2B5EF4-FFF2-40B4-BE49-F238E27FC236}">
                        <a16:creationId xmlns:a16="http://schemas.microsoft.com/office/drawing/2014/main" id="{CA492873-F505-4EE8-B50B-8DFE6C9B0C01}"/>
                      </a:ext>
                    </a:extLst>
                  </p:cNvPr>
                  <p:cNvSpPr>
                    <a:spLocks noChangeAspect="1" noChangeArrowheads="1"/>
                  </p:cNvSpPr>
                  <p:nvPr/>
                </p:nvSpPr>
                <p:spPr bwMode="auto">
                  <a:xfrm>
                    <a:off x="4915" y="2242"/>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60" name="Oval 79">
                    <a:extLst>
                      <a:ext uri="{FF2B5EF4-FFF2-40B4-BE49-F238E27FC236}">
                        <a16:creationId xmlns:a16="http://schemas.microsoft.com/office/drawing/2014/main" id="{66EA1DEB-29CA-4CAE-9835-1C2589C62F88}"/>
                      </a:ext>
                    </a:extLst>
                  </p:cNvPr>
                  <p:cNvSpPr>
                    <a:spLocks noChangeAspect="1" noChangeArrowheads="1"/>
                  </p:cNvSpPr>
                  <p:nvPr/>
                </p:nvSpPr>
                <p:spPr bwMode="auto">
                  <a:xfrm>
                    <a:off x="4937" y="2849"/>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61" name="Oval 80">
                    <a:extLst>
                      <a:ext uri="{FF2B5EF4-FFF2-40B4-BE49-F238E27FC236}">
                        <a16:creationId xmlns:a16="http://schemas.microsoft.com/office/drawing/2014/main" id="{55A57A09-72A0-4B1F-A532-C0CA251AD488}"/>
                      </a:ext>
                    </a:extLst>
                  </p:cNvPr>
                  <p:cNvSpPr>
                    <a:spLocks noChangeAspect="1" noChangeArrowheads="1"/>
                  </p:cNvSpPr>
                  <p:nvPr/>
                </p:nvSpPr>
                <p:spPr bwMode="auto">
                  <a:xfrm>
                    <a:off x="4915" y="2373"/>
                    <a:ext cx="65" cy="64"/>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62" name="Oval 81">
                    <a:extLst>
                      <a:ext uri="{FF2B5EF4-FFF2-40B4-BE49-F238E27FC236}">
                        <a16:creationId xmlns:a16="http://schemas.microsoft.com/office/drawing/2014/main" id="{B467A543-B61F-471B-AD2C-3BBCCA197B5F}"/>
                      </a:ext>
                    </a:extLst>
                  </p:cNvPr>
                  <p:cNvSpPr>
                    <a:spLocks noChangeAspect="1" noChangeArrowheads="1"/>
                  </p:cNvSpPr>
                  <p:nvPr/>
                </p:nvSpPr>
                <p:spPr bwMode="auto">
                  <a:xfrm>
                    <a:off x="4829" y="2112"/>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63" name="Oval 82">
                    <a:extLst>
                      <a:ext uri="{FF2B5EF4-FFF2-40B4-BE49-F238E27FC236}">
                        <a16:creationId xmlns:a16="http://schemas.microsoft.com/office/drawing/2014/main" id="{337C1504-AB64-43D5-9CDF-0F2527EC0132}"/>
                      </a:ext>
                    </a:extLst>
                  </p:cNvPr>
                  <p:cNvSpPr>
                    <a:spLocks noChangeAspect="1" noChangeArrowheads="1"/>
                  </p:cNvSpPr>
                  <p:nvPr/>
                </p:nvSpPr>
                <p:spPr bwMode="auto">
                  <a:xfrm>
                    <a:off x="4551" y="2719"/>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64" name="Oval 84">
                    <a:extLst>
                      <a:ext uri="{FF2B5EF4-FFF2-40B4-BE49-F238E27FC236}">
                        <a16:creationId xmlns:a16="http://schemas.microsoft.com/office/drawing/2014/main" id="{D3F3AA1D-17A2-43B6-A398-B0B57CC51BA6}"/>
                      </a:ext>
                    </a:extLst>
                  </p:cNvPr>
                  <p:cNvSpPr>
                    <a:spLocks noChangeAspect="1" noChangeArrowheads="1"/>
                  </p:cNvSpPr>
                  <p:nvPr/>
                </p:nvSpPr>
                <p:spPr bwMode="auto">
                  <a:xfrm>
                    <a:off x="5414" y="2546"/>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grpSp>
          <p:grpSp>
            <p:nvGrpSpPr>
              <p:cNvPr id="12" name="Group 133">
                <a:extLst>
                  <a:ext uri="{FF2B5EF4-FFF2-40B4-BE49-F238E27FC236}">
                    <a16:creationId xmlns:a16="http://schemas.microsoft.com/office/drawing/2014/main" id="{1CA0907C-B805-46E5-B079-738EDB057FAB}"/>
                  </a:ext>
                </a:extLst>
              </p:cNvPr>
              <p:cNvGrpSpPr>
                <a:grpSpLocks/>
              </p:cNvGrpSpPr>
              <p:nvPr/>
            </p:nvGrpSpPr>
            <p:grpSpPr bwMode="auto">
              <a:xfrm>
                <a:off x="3480" y="2131"/>
                <a:ext cx="1019" cy="1019"/>
                <a:chOff x="3480" y="2131"/>
                <a:chExt cx="1019" cy="1019"/>
              </a:xfrm>
            </p:grpSpPr>
            <p:sp>
              <p:nvSpPr>
                <p:cNvPr id="31" name="Oval 88">
                  <a:extLst>
                    <a:ext uri="{FF2B5EF4-FFF2-40B4-BE49-F238E27FC236}">
                      <a16:creationId xmlns:a16="http://schemas.microsoft.com/office/drawing/2014/main" id="{3D672943-77BE-4F0E-9BDF-10BE8D58FFE6}"/>
                    </a:ext>
                  </a:extLst>
                </p:cNvPr>
                <p:cNvSpPr>
                  <a:spLocks noChangeAspect="1" noChangeArrowheads="1"/>
                </p:cNvSpPr>
                <p:nvPr/>
              </p:nvSpPr>
              <p:spPr bwMode="auto">
                <a:xfrm>
                  <a:off x="3588" y="2283"/>
                  <a:ext cx="759" cy="759"/>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2" name="Oval 89">
                  <a:extLst>
                    <a:ext uri="{FF2B5EF4-FFF2-40B4-BE49-F238E27FC236}">
                      <a16:creationId xmlns:a16="http://schemas.microsoft.com/office/drawing/2014/main" id="{0904F9B1-7D50-435A-88E5-34D4DFFC12EA}"/>
                    </a:ext>
                  </a:extLst>
                </p:cNvPr>
                <p:cNvSpPr>
                  <a:spLocks noChangeAspect="1" noChangeArrowheads="1"/>
                </p:cNvSpPr>
                <p:nvPr/>
              </p:nvSpPr>
              <p:spPr bwMode="auto">
                <a:xfrm>
                  <a:off x="3710" y="2413"/>
                  <a:ext cx="499" cy="499"/>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nvGrpSpPr>
                <p:cNvPr id="33" name="Group 126">
                  <a:extLst>
                    <a:ext uri="{FF2B5EF4-FFF2-40B4-BE49-F238E27FC236}">
                      <a16:creationId xmlns:a16="http://schemas.microsoft.com/office/drawing/2014/main" id="{583C9956-7C41-465D-BEFD-19BE6C635D1A}"/>
                    </a:ext>
                  </a:extLst>
                </p:cNvPr>
                <p:cNvGrpSpPr>
                  <a:grpSpLocks/>
                </p:cNvGrpSpPr>
                <p:nvPr/>
              </p:nvGrpSpPr>
              <p:grpSpPr bwMode="auto">
                <a:xfrm>
                  <a:off x="3480" y="2131"/>
                  <a:ext cx="1019" cy="1019"/>
                  <a:chOff x="3480" y="2131"/>
                  <a:chExt cx="1019" cy="1019"/>
                </a:xfrm>
              </p:grpSpPr>
              <p:sp>
                <p:nvSpPr>
                  <p:cNvPr id="34" name="Oval 87">
                    <a:extLst>
                      <a:ext uri="{FF2B5EF4-FFF2-40B4-BE49-F238E27FC236}">
                        <a16:creationId xmlns:a16="http://schemas.microsoft.com/office/drawing/2014/main" id="{BE14E4FC-39E9-4715-8974-DC02704CBB85}"/>
                      </a:ext>
                    </a:extLst>
                  </p:cNvPr>
                  <p:cNvSpPr>
                    <a:spLocks noChangeAspect="1" noChangeArrowheads="1"/>
                  </p:cNvSpPr>
                  <p:nvPr/>
                </p:nvSpPr>
                <p:spPr bwMode="auto">
                  <a:xfrm>
                    <a:off x="3480" y="2152"/>
                    <a:ext cx="975" cy="998"/>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5" name="Oval 90">
                    <a:extLst>
                      <a:ext uri="{FF2B5EF4-FFF2-40B4-BE49-F238E27FC236}">
                        <a16:creationId xmlns:a16="http://schemas.microsoft.com/office/drawing/2014/main" id="{62E81262-810A-4AD3-94E7-D036A125637A}"/>
                      </a:ext>
                    </a:extLst>
                  </p:cNvPr>
                  <p:cNvSpPr>
                    <a:spLocks noChangeAspect="1" noChangeArrowheads="1"/>
                  </p:cNvSpPr>
                  <p:nvPr/>
                </p:nvSpPr>
                <p:spPr bwMode="auto">
                  <a:xfrm>
                    <a:off x="3849" y="2565"/>
                    <a:ext cx="238" cy="195"/>
                  </a:xfrm>
                  <a:prstGeom prst="ellipse">
                    <a:avLst/>
                  </a:prstGeom>
                  <a:solidFill>
                    <a:srgbClr val="003366"/>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6" name="Oval 91">
                    <a:extLst>
                      <a:ext uri="{FF2B5EF4-FFF2-40B4-BE49-F238E27FC236}">
                        <a16:creationId xmlns:a16="http://schemas.microsoft.com/office/drawing/2014/main" id="{B2F1F09A-4E7C-4BC6-9CA9-6E7E84B29AA6}"/>
                      </a:ext>
                    </a:extLst>
                  </p:cNvPr>
                  <p:cNvSpPr>
                    <a:spLocks noChangeAspect="1" noChangeArrowheads="1"/>
                  </p:cNvSpPr>
                  <p:nvPr/>
                </p:nvSpPr>
                <p:spPr bwMode="auto">
                  <a:xfrm>
                    <a:off x="3675" y="3042"/>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7" name="Oval 92">
                    <a:extLst>
                      <a:ext uri="{FF2B5EF4-FFF2-40B4-BE49-F238E27FC236}">
                        <a16:creationId xmlns:a16="http://schemas.microsoft.com/office/drawing/2014/main" id="{2D73AE10-72C3-4CE7-A8D4-C9761B6C25A6}"/>
                      </a:ext>
                    </a:extLst>
                  </p:cNvPr>
                  <p:cNvSpPr>
                    <a:spLocks noChangeAspect="1" noChangeArrowheads="1"/>
                  </p:cNvSpPr>
                  <p:nvPr/>
                </p:nvSpPr>
                <p:spPr bwMode="auto">
                  <a:xfrm>
                    <a:off x="3957" y="3020"/>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8" name="Oval 93">
                    <a:extLst>
                      <a:ext uri="{FF2B5EF4-FFF2-40B4-BE49-F238E27FC236}">
                        <a16:creationId xmlns:a16="http://schemas.microsoft.com/office/drawing/2014/main" id="{142EEC07-A899-485B-A722-F11955349A2D}"/>
                      </a:ext>
                    </a:extLst>
                  </p:cNvPr>
                  <p:cNvSpPr>
                    <a:spLocks noChangeAspect="1" noChangeArrowheads="1"/>
                  </p:cNvSpPr>
                  <p:nvPr/>
                </p:nvSpPr>
                <p:spPr bwMode="auto">
                  <a:xfrm>
                    <a:off x="4304" y="2565"/>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9" name="Oval 94">
                    <a:extLst>
                      <a:ext uri="{FF2B5EF4-FFF2-40B4-BE49-F238E27FC236}">
                        <a16:creationId xmlns:a16="http://schemas.microsoft.com/office/drawing/2014/main" id="{A18101C2-8569-4C3E-BC74-A18968E68520}"/>
                      </a:ext>
                    </a:extLst>
                  </p:cNvPr>
                  <p:cNvSpPr>
                    <a:spLocks noChangeAspect="1" noChangeArrowheads="1"/>
                  </p:cNvSpPr>
                  <p:nvPr/>
                </p:nvSpPr>
                <p:spPr bwMode="auto">
                  <a:xfrm>
                    <a:off x="4196" y="2348"/>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0" name="Oval 95">
                    <a:extLst>
                      <a:ext uri="{FF2B5EF4-FFF2-40B4-BE49-F238E27FC236}">
                        <a16:creationId xmlns:a16="http://schemas.microsoft.com/office/drawing/2014/main" id="{C9DC9D84-08C4-42E7-B4E1-13CDF94C93FE}"/>
                      </a:ext>
                    </a:extLst>
                  </p:cNvPr>
                  <p:cNvSpPr>
                    <a:spLocks noChangeAspect="1" noChangeArrowheads="1"/>
                  </p:cNvSpPr>
                  <p:nvPr/>
                </p:nvSpPr>
                <p:spPr bwMode="auto">
                  <a:xfrm>
                    <a:off x="3653" y="2369"/>
                    <a:ext cx="65" cy="66"/>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1" name="Oval 96">
                    <a:extLst>
                      <a:ext uri="{FF2B5EF4-FFF2-40B4-BE49-F238E27FC236}">
                        <a16:creationId xmlns:a16="http://schemas.microsoft.com/office/drawing/2014/main" id="{E150C56D-1201-432D-83B3-55F417A20378}"/>
                      </a:ext>
                    </a:extLst>
                  </p:cNvPr>
                  <p:cNvSpPr>
                    <a:spLocks noChangeAspect="1" noChangeArrowheads="1"/>
                  </p:cNvSpPr>
                  <p:nvPr/>
                </p:nvSpPr>
                <p:spPr bwMode="auto">
                  <a:xfrm>
                    <a:off x="4239" y="2847"/>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2" name="Oval 97">
                    <a:extLst>
                      <a:ext uri="{FF2B5EF4-FFF2-40B4-BE49-F238E27FC236}">
                        <a16:creationId xmlns:a16="http://schemas.microsoft.com/office/drawing/2014/main" id="{5EBD8227-B94D-4937-8B85-2CECE92017A0}"/>
                      </a:ext>
                    </a:extLst>
                  </p:cNvPr>
                  <p:cNvSpPr>
                    <a:spLocks noChangeAspect="1" noChangeArrowheads="1"/>
                  </p:cNvSpPr>
                  <p:nvPr/>
                </p:nvSpPr>
                <p:spPr bwMode="auto">
                  <a:xfrm>
                    <a:off x="3935" y="2261"/>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3" name="Oval 98">
                    <a:extLst>
                      <a:ext uri="{FF2B5EF4-FFF2-40B4-BE49-F238E27FC236}">
                        <a16:creationId xmlns:a16="http://schemas.microsoft.com/office/drawing/2014/main" id="{432C7369-75CF-4CAE-8E28-568C07DB848A}"/>
                      </a:ext>
                    </a:extLst>
                  </p:cNvPr>
                  <p:cNvSpPr>
                    <a:spLocks noChangeAspect="1" noChangeArrowheads="1"/>
                  </p:cNvSpPr>
                  <p:nvPr/>
                </p:nvSpPr>
                <p:spPr bwMode="auto">
                  <a:xfrm>
                    <a:off x="3957" y="2868"/>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4" name="Oval 99">
                    <a:extLst>
                      <a:ext uri="{FF2B5EF4-FFF2-40B4-BE49-F238E27FC236}">
                        <a16:creationId xmlns:a16="http://schemas.microsoft.com/office/drawing/2014/main" id="{6BE1AE9B-E926-471D-B290-82576428238C}"/>
                      </a:ext>
                    </a:extLst>
                  </p:cNvPr>
                  <p:cNvSpPr>
                    <a:spLocks noChangeAspect="1" noChangeArrowheads="1"/>
                  </p:cNvSpPr>
                  <p:nvPr/>
                </p:nvSpPr>
                <p:spPr bwMode="auto">
                  <a:xfrm>
                    <a:off x="3935" y="2392"/>
                    <a:ext cx="65" cy="64"/>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5" name="Oval 100">
                    <a:extLst>
                      <a:ext uri="{FF2B5EF4-FFF2-40B4-BE49-F238E27FC236}">
                        <a16:creationId xmlns:a16="http://schemas.microsoft.com/office/drawing/2014/main" id="{4674D4EB-E28D-43AA-903F-8B3471EA1B30}"/>
                      </a:ext>
                    </a:extLst>
                  </p:cNvPr>
                  <p:cNvSpPr>
                    <a:spLocks noChangeAspect="1" noChangeArrowheads="1"/>
                  </p:cNvSpPr>
                  <p:nvPr/>
                </p:nvSpPr>
                <p:spPr bwMode="auto">
                  <a:xfrm>
                    <a:off x="3849" y="2131"/>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6" name="Oval 101">
                    <a:extLst>
                      <a:ext uri="{FF2B5EF4-FFF2-40B4-BE49-F238E27FC236}">
                        <a16:creationId xmlns:a16="http://schemas.microsoft.com/office/drawing/2014/main" id="{04D530BF-1F49-41C5-A3DE-0B396BCB8ED2}"/>
                      </a:ext>
                    </a:extLst>
                  </p:cNvPr>
                  <p:cNvSpPr>
                    <a:spLocks noChangeAspect="1" noChangeArrowheads="1"/>
                  </p:cNvSpPr>
                  <p:nvPr/>
                </p:nvSpPr>
                <p:spPr bwMode="auto">
                  <a:xfrm>
                    <a:off x="3571" y="2738"/>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47" name="Oval 103">
                    <a:extLst>
                      <a:ext uri="{FF2B5EF4-FFF2-40B4-BE49-F238E27FC236}">
                        <a16:creationId xmlns:a16="http://schemas.microsoft.com/office/drawing/2014/main" id="{F0AE349B-A56D-4EBB-A8C3-D8303424CE26}"/>
                      </a:ext>
                    </a:extLst>
                  </p:cNvPr>
                  <p:cNvSpPr>
                    <a:spLocks noChangeAspect="1" noChangeArrowheads="1"/>
                  </p:cNvSpPr>
                  <p:nvPr/>
                </p:nvSpPr>
                <p:spPr bwMode="auto">
                  <a:xfrm>
                    <a:off x="4434" y="2565"/>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grpSp>
          <p:grpSp>
            <p:nvGrpSpPr>
              <p:cNvPr id="13" name="Group 125">
                <a:extLst>
                  <a:ext uri="{FF2B5EF4-FFF2-40B4-BE49-F238E27FC236}">
                    <a16:creationId xmlns:a16="http://schemas.microsoft.com/office/drawing/2014/main" id="{10F03AD5-0764-4349-ADD0-A121A4EDEA9D}"/>
                  </a:ext>
                </a:extLst>
              </p:cNvPr>
              <p:cNvGrpSpPr>
                <a:grpSpLocks/>
              </p:cNvGrpSpPr>
              <p:nvPr/>
            </p:nvGrpSpPr>
            <p:grpSpPr bwMode="auto">
              <a:xfrm>
                <a:off x="3960" y="1248"/>
                <a:ext cx="1019" cy="1019"/>
                <a:chOff x="3960" y="1248"/>
                <a:chExt cx="1019" cy="1019"/>
              </a:xfrm>
            </p:grpSpPr>
            <p:grpSp>
              <p:nvGrpSpPr>
                <p:cNvPr id="14" name="Group 123">
                  <a:extLst>
                    <a:ext uri="{FF2B5EF4-FFF2-40B4-BE49-F238E27FC236}">
                      <a16:creationId xmlns:a16="http://schemas.microsoft.com/office/drawing/2014/main" id="{98F77BFF-A97B-4A4B-9939-B83DD23869A6}"/>
                    </a:ext>
                  </a:extLst>
                </p:cNvPr>
                <p:cNvGrpSpPr>
                  <a:grpSpLocks/>
                </p:cNvGrpSpPr>
                <p:nvPr/>
              </p:nvGrpSpPr>
              <p:grpSpPr bwMode="auto">
                <a:xfrm>
                  <a:off x="3960" y="1269"/>
                  <a:ext cx="976" cy="998"/>
                  <a:chOff x="3960" y="1269"/>
                  <a:chExt cx="976" cy="998"/>
                </a:xfrm>
              </p:grpSpPr>
              <p:sp>
                <p:nvSpPr>
                  <p:cNvPr id="27" name="Oval 106">
                    <a:extLst>
                      <a:ext uri="{FF2B5EF4-FFF2-40B4-BE49-F238E27FC236}">
                        <a16:creationId xmlns:a16="http://schemas.microsoft.com/office/drawing/2014/main" id="{DB298051-D8EF-4B8E-86F9-5C60A7E879F3}"/>
                      </a:ext>
                    </a:extLst>
                  </p:cNvPr>
                  <p:cNvSpPr>
                    <a:spLocks noChangeAspect="1" noChangeArrowheads="1"/>
                  </p:cNvSpPr>
                  <p:nvPr/>
                </p:nvSpPr>
                <p:spPr bwMode="auto">
                  <a:xfrm>
                    <a:off x="3960" y="1269"/>
                    <a:ext cx="976" cy="998"/>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8" name="Oval 107">
                    <a:extLst>
                      <a:ext uri="{FF2B5EF4-FFF2-40B4-BE49-F238E27FC236}">
                        <a16:creationId xmlns:a16="http://schemas.microsoft.com/office/drawing/2014/main" id="{A03D88A5-26EF-40A5-83DA-E75FD3D49ACE}"/>
                      </a:ext>
                    </a:extLst>
                  </p:cNvPr>
                  <p:cNvSpPr>
                    <a:spLocks noChangeAspect="1" noChangeArrowheads="1"/>
                  </p:cNvSpPr>
                  <p:nvPr/>
                </p:nvSpPr>
                <p:spPr bwMode="auto">
                  <a:xfrm>
                    <a:off x="4068" y="1400"/>
                    <a:ext cx="759" cy="758"/>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9" name="Oval 108">
                    <a:extLst>
                      <a:ext uri="{FF2B5EF4-FFF2-40B4-BE49-F238E27FC236}">
                        <a16:creationId xmlns:a16="http://schemas.microsoft.com/office/drawing/2014/main" id="{F9E75183-9B6F-49B7-9F24-00827EE165DD}"/>
                      </a:ext>
                    </a:extLst>
                  </p:cNvPr>
                  <p:cNvSpPr>
                    <a:spLocks noChangeAspect="1" noChangeArrowheads="1"/>
                  </p:cNvSpPr>
                  <p:nvPr/>
                </p:nvSpPr>
                <p:spPr bwMode="auto">
                  <a:xfrm>
                    <a:off x="4190" y="1530"/>
                    <a:ext cx="499" cy="499"/>
                  </a:xfrm>
                  <a:prstGeom prst="ellipse">
                    <a:avLst/>
                  </a:prstGeom>
                  <a:noFill/>
                  <a:ln w="12700">
                    <a:solidFill>
                      <a:srgbClr val="00336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30" name="Oval 109">
                    <a:extLst>
                      <a:ext uri="{FF2B5EF4-FFF2-40B4-BE49-F238E27FC236}">
                        <a16:creationId xmlns:a16="http://schemas.microsoft.com/office/drawing/2014/main" id="{DE09D87B-2FD4-456C-ABE4-F75A5AC0317D}"/>
                      </a:ext>
                    </a:extLst>
                  </p:cNvPr>
                  <p:cNvSpPr>
                    <a:spLocks noChangeAspect="1" noChangeArrowheads="1"/>
                  </p:cNvSpPr>
                  <p:nvPr/>
                </p:nvSpPr>
                <p:spPr bwMode="auto">
                  <a:xfrm>
                    <a:off x="4329" y="1682"/>
                    <a:ext cx="238" cy="195"/>
                  </a:xfrm>
                  <a:prstGeom prst="ellipse">
                    <a:avLst/>
                  </a:prstGeom>
                  <a:solidFill>
                    <a:srgbClr val="003366"/>
                  </a:solidFill>
                  <a:ln w="12700">
                    <a:solidFill>
                      <a:schemeClr val="tx1"/>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sp>
              <p:nvSpPr>
                <p:cNvPr id="15" name="Oval 110">
                  <a:extLst>
                    <a:ext uri="{FF2B5EF4-FFF2-40B4-BE49-F238E27FC236}">
                      <a16:creationId xmlns:a16="http://schemas.microsoft.com/office/drawing/2014/main" id="{8E6280BF-785F-4912-9865-11C3DF0FECF6}"/>
                    </a:ext>
                  </a:extLst>
                </p:cNvPr>
                <p:cNvSpPr>
                  <a:spLocks noChangeAspect="1" noChangeArrowheads="1"/>
                </p:cNvSpPr>
                <p:nvPr/>
              </p:nvSpPr>
              <p:spPr bwMode="auto">
                <a:xfrm>
                  <a:off x="4155" y="2158"/>
                  <a:ext cx="65" cy="66"/>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6" name="Oval 111">
                  <a:extLst>
                    <a:ext uri="{FF2B5EF4-FFF2-40B4-BE49-F238E27FC236}">
                      <a16:creationId xmlns:a16="http://schemas.microsoft.com/office/drawing/2014/main" id="{E4EA9A86-F9DE-4940-96EE-F7599FB46785}"/>
                    </a:ext>
                  </a:extLst>
                </p:cNvPr>
                <p:cNvSpPr>
                  <a:spLocks noChangeAspect="1" noChangeArrowheads="1"/>
                </p:cNvSpPr>
                <p:nvPr/>
              </p:nvSpPr>
              <p:spPr bwMode="auto">
                <a:xfrm>
                  <a:off x="4437" y="2137"/>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7" name="Oval 112">
                  <a:extLst>
                    <a:ext uri="{FF2B5EF4-FFF2-40B4-BE49-F238E27FC236}">
                      <a16:creationId xmlns:a16="http://schemas.microsoft.com/office/drawing/2014/main" id="{B37330DB-832E-4C8F-BD73-260C8370C32D}"/>
                    </a:ext>
                  </a:extLst>
                </p:cNvPr>
                <p:cNvSpPr>
                  <a:spLocks noChangeAspect="1" noChangeArrowheads="1"/>
                </p:cNvSpPr>
                <p:nvPr/>
              </p:nvSpPr>
              <p:spPr bwMode="auto">
                <a:xfrm>
                  <a:off x="4784" y="1682"/>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8" name="Oval 113">
                  <a:extLst>
                    <a:ext uri="{FF2B5EF4-FFF2-40B4-BE49-F238E27FC236}">
                      <a16:creationId xmlns:a16="http://schemas.microsoft.com/office/drawing/2014/main" id="{3713F303-BB6B-46EB-B575-4D8679F2CDCB}"/>
                    </a:ext>
                  </a:extLst>
                </p:cNvPr>
                <p:cNvSpPr>
                  <a:spLocks noChangeAspect="1" noChangeArrowheads="1"/>
                </p:cNvSpPr>
                <p:nvPr/>
              </p:nvSpPr>
              <p:spPr bwMode="auto">
                <a:xfrm>
                  <a:off x="4676" y="1465"/>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9" name="Oval 114">
                  <a:extLst>
                    <a:ext uri="{FF2B5EF4-FFF2-40B4-BE49-F238E27FC236}">
                      <a16:creationId xmlns:a16="http://schemas.microsoft.com/office/drawing/2014/main" id="{359CB75A-C067-4AB4-9F04-42EE9F00487B}"/>
                    </a:ext>
                  </a:extLst>
                </p:cNvPr>
                <p:cNvSpPr>
                  <a:spLocks noChangeAspect="1" noChangeArrowheads="1"/>
                </p:cNvSpPr>
                <p:nvPr/>
              </p:nvSpPr>
              <p:spPr bwMode="auto">
                <a:xfrm>
                  <a:off x="4133" y="1486"/>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0" name="Oval 115">
                  <a:extLst>
                    <a:ext uri="{FF2B5EF4-FFF2-40B4-BE49-F238E27FC236}">
                      <a16:creationId xmlns:a16="http://schemas.microsoft.com/office/drawing/2014/main" id="{A35B1A71-16CA-4796-8FA1-4006C41AC1F2}"/>
                    </a:ext>
                  </a:extLst>
                </p:cNvPr>
                <p:cNvSpPr>
                  <a:spLocks noChangeAspect="1" noChangeArrowheads="1"/>
                </p:cNvSpPr>
                <p:nvPr/>
              </p:nvSpPr>
              <p:spPr bwMode="auto">
                <a:xfrm>
                  <a:off x="4719" y="1964"/>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1" name="Oval 116">
                  <a:extLst>
                    <a:ext uri="{FF2B5EF4-FFF2-40B4-BE49-F238E27FC236}">
                      <a16:creationId xmlns:a16="http://schemas.microsoft.com/office/drawing/2014/main" id="{B2330DA6-1E2F-4682-9978-0208592D4DE4}"/>
                    </a:ext>
                  </a:extLst>
                </p:cNvPr>
                <p:cNvSpPr>
                  <a:spLocks noChangeAspect="1" noChangeArrowheads="1"/>
                </p:cNvSpPr>
                <p:nvPr/>
              </p:nvSpPr>
              <p:spPr bwMode="auto">
                <a:xfrm>
                  <a:off x="4415" y="1378"/>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2" name="Oval 117">
                  <a:extLst>
                    <a:ext uri="{FF2B5EF4-FFF2-40B4-BE49-F238E27FC236}">
                      <a16:creationId xmlns:a16="http://schemas.microsoft.com/office/drawing/2014/main" id="{973D494A-1E8C-40F9-9C96-04BF55595A72}"/>
                    </a:ext>
                  </a:extLst>
                </p:cNvPr>
                <p:cNvSpPr>
                  <a:spLocks noChangeAspect="1" noChangeArrowheads="1"/>
                </p:cNvSpPr>
                <p:nvPr/>
              </p:nvSpPr>
              <p:spPr bwMode="auto">
                <a:xfrm>
                  <a:off x="4437" y="1985"/>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3" name="Oval 118">
                  <a:extLst>
                    <a:ext uri="{FF2B5EF4-FFF2-40B4-BE49-F238E27FC236}">
                      <a16:creationId xmlns:a16="http://schemas.microsoft.com/office/drawing/2014/main" id="{7CA9B2E4-BDC2-4A76-830D-49DE91717883}"/>
                    </a:ext>
                  </a:extLst>
                </p:cNvPr>
                <p:cNvSpPr>
                  <a:spLocks noChangeAspect="1" noChangeArrowheads="1"/>
                </p:cNvSpPr>
                <p:nvPr/>
              </p:nvSpPr>
              <p:spPr bwMode="auto">
                <a:xfrm>
                  <a:off x="4415" y="1508"/>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4" name="Oval 119">
                  <a:extLst>
                    <a:ext uri="{FF2B5EF4-FFF2-40B4-BE49-F238E27FC236}">
                      <a16:creationId xmlns:a16="http://schemas.microsoft.com/office/drawing/2014/main" id="{610AC6B5-9042-4980-836E-49EB436F15DE}"/>
                    </a:ext>
                  </a:extLst>
                </p:cNvPr>
                <p:cNvSpPr>
                  <a:spLocks noChangeAspect="1" noChangeArrowheads="1"/>
                </p:cNvSpPr>
                <p:nvPr/>
              </p:nvSpPr>
              <p:spPr bwMode="auto">
                <a:xfrm>
                  <a:off x="4329" y="1248"/>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5" name="Oval 120">
                  <a:extLst>
                    <a:ext uri="{FF2B5EF4-FFF2-40B4-BE49-F238E27FC236}">
                      <a16:creationId xmlns:a16="http://schemas.microsoft.com/office/drawing/2014/main" id="{6E5F308F-7EFF-46B9-B0E2-1545A55542F8}"/>
                    </a:ext>
                  </a:extLst>
                </p:cNvPr>
                <p:cNvSpPr>
                  <a:spLocks noChangeAspect="1" noChangeArrowheads="1"/>
                </p:cNvSpPr>
                <p:nvPr/>
              </p:nvSpPr>
              <p:spPr bwMode="auto">
                <a:xfrm>
                  <a:off x="4051" y="1855"/>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26" name="Oval 122">
                  <a:extLst>
                    <a:ext uri="{FF2B5EF4-FFF2-40B4-BE49-F238E27FC236}">
                      <a16:creationId xmlns:a16="http://schemas.microsoft.com/office/drawing/2014/main" id="{270F248E-9DCE-4C66-B4CC-854E375A9856}"/>
                    </a:ext>
                  </a:extLst>
                </p:cNvPr>
                <p:cNvSpPr>
                  <a:spLocks noChangeAspect="1" noChangeArrowheads="1"/>
                </p:cNvSpPr>
                <p:nvPr/>
              </p:nvSpPr>
              <p:spPr bwMode="auto">
                <a:xfrm>
                  <a:off x="4914" y="1682"/>
                  <a:ext cx="65" cy="65"/>
                </a:xfrm>
                <a:prstGeom prst="ellipse">
                  <a:avLst/>
                </a:prstGeom>
                <a:solidFill>
                  <a:srgbClr val="6EA02C"/>
                </a:solidFill>
                <a:ln w="12700">
                  <a:solidFill>
                    <a:srgbClr val="000000"/>
                  </a:solidFill>
                  <a:round/>
                  <a:headEnd type="none" w="sm" len="sm"/>
                  <a:tailEnd type="none" w="sm" len="sm"/>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grpSp>
        <p:sp>
          <p:nvSpPr>
            <p:cNvPr id="8" name="Text Box 128">
              <a:extLst>
                <a:ext uri="{FF2B5EF4-FFF2-40B4-BE49-F238E27FC236}">
                  <a16:creationId xmlns:a16="http://schemas.microsoft.com/office/drawing/2014/main" id="{16D0D25C-1D27-44F7-920F-2FF09A3B963E}"/>
                </a:ext>
              </a:extLst>
            </p:cNvPr>
            <p:cNvSpPr txBox="1">
              <a:spLocks noChangeArrowheads="1"/>
            </p:cNvSpPr>
            <p:nvPr/>
          </p:nvSpPr>
          <p:spPr bwMode="auto">
            <a:xfrm>
              <a:off x="3878" y="3339"/>
              <a:ext cx="3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fr-CA" altLang="fr-FR" sz="1200" b="1" dirty="0"/>
                <a:t>Al</a:t>
              </a:r>
            </a:p>
          </p:txBody>
        </p:sp>
        <p:sp>
          <p:nvSpPr>
            <p:cNvPr id="9" name="Text Box 129">
              <a:extLst>
                <a:ext uri="{FF2B5EF4-FFF2-40B4-BE49-F238E27FC236}">
                  <a16:creationId xmlns:a16="http://schemas.microsoft.com/office/drawing/2014/main" id="{83664296-4F31-4D7A-BF4A-30BD129D978C}"/>
                </a:ext>
              </a:extLst>
            </p:cNvPr>
            <p:cNvSpPr txBox="1">
              <a:spLocks noChangeArrowheads="1"/>
            </p:cNvSpPr>
            <p:nvPr/>
          </p:nvSpPr>
          <p:spPr bwMode="auto">
            <a:xfrm>
              <a:off x="4830" y="3339"/>
              <a:ext cx="3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fr-CA" altLang="fr-FR" sz="1200" b="1" dirty="0"/>
                <a:t>Al</a:t>
              </a:r>
            </a:p>
          </p:txBody>
        </p:sp>
        <p:sp>
          <p:nvSpPr>
            <p:cNvPr id="10" name="Text Box 130">
              <a:extLst>
                <a:ext uri="{FF2B5EF4-FFF2-40B4-BE49-F238E27FC236}">
                  <a16:creationId xmlns:a16="http://schemas.microsoft.com/office/drawing/2014/main" id="{26060088-35D9-4DDB-BF2B-D112C251EF97}"/>
                </a:ext>
              </a:extLst>
            </p:cNvPr>
            <p:cNvSpPr txBox="1">
              <a:spLocks noChangeArrowheads="1"/>
            </p:cNvSpPr>
            <p:nvPr/>
          </p:nvSpPr>
          <p:spPr bwMode="auto">
            <a:xfrm>
              <a:off x="4332" y="845"/>
              <a:ext cx="3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fr-CA" altLang="fr-FR" sz="1200" b="1" dirty="0"/>
                <a:t>Al</a:t>
              </a:r>
            </a:p>
          </p:txBody>
        </p:sp>
      </p:grpSp>
      <p:sp>
        <p:nvSpPr>
          <p:cNvPr id="65" name="Flèche : courbe vers le bas 64">
            <a:extLst>
              <a:ext uri="{FF2B5EF4-FFF2-40B4-BE49-F238E27FC236}">
                <a16:creationId xmlns:a16="http://schemas.microsoft.com/office/drawing/2014/main" id="{E2476FBE-E314-4EC8-A649-840D37BF89F0}"/>
              </a:ext>
            </a:extLst>
          </p:cNvPr>
          <p:cNvSpPr/>
          <p:nvPr>
            <p:custDataLst>
              <p:tags r:id="rId6"/>
            </p:custDataLst>
          </p:nvPr>
        </p:nvSpPr>
        <p:spPr>
          <a:xfrm rot="16011662">
            <a:off x="4165385" y="5091542"/>
            <a:ext cx="1605251" cy="58672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grpSp>
        <p:nvGrpSpPr>
          <p:cNvPr id="86" name="Groupe 85">
            <a:extLst>
              <a:ext uri="{FF2B5EF4-FFF2-40B4-BE49-F238E27FC236}">
                <a16:creationId xmlns:a16="http://schemas.microsoft.com/office/drawing/2014/main" id="{89455006-2472-4F97-BD9C-F9D9907B4A87}"/>
              </a:ext>
            </a:extLst>
          </p:cNvPr>
          <p:cNvGrpSpPr/>
          <p:nvPr>
            <p:custDataLst>
              <p:tags r:id="rId7"/>
            </p:custDataLst>
          </p:nvPr>
        </p:nvGrpSpPr>
        <p:grpSpPr>
          <a:xfrm>
            <a:off x="8169069" y="2868866"/>
            <a:ext cx="3054926" cy="1760943"/>
            <a:chOff x="7992564" y="2635054"/>
            <a:chExt cx="3054926" cy="1760943"/>
          </a:xfrm>
        </p:grpSpPr>
        <p:sp>
          <p:nvSpPr>
            <p:cNvPr id="69" name="Ellipse 68">
              <a:extLst>
                <a:ext uri="{FF2B5EF4-FFF2-40B4-BE49-F238E27FC236}">
                  <a16:creationId xmlns:a16="http://schemas.microsoft.com/office/drawing/2014/main" id="{DFBFB0DB-4721-4945-AD75-E6BB1FE3C1B4}"/>
                </a:ext>
              </a:extLst>
            </p:cNvPr>
            <p:cNvSpPr/>
            <p:nvPr/>
          </p:nvSpPr>
          <p:spPr>
            <a:xfrm>
              <a:off x="8017143" y="2639962"/>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t>
              </a:r>
            </a:p>
          </p:txBody>
        </p:sp>
        <p:sp>
          <p:nvSpPr>
            <p:cNvPr id="70" name="Ellipse 69">
              <a:extLst>
                <a:ext uri="{FF2B5EF4-FFF2-40B4-BE49-F238E27FC236}">
                  <a16:creationId xmlns:a16="http://schemas.microsoft.com/office/drawing/2014/main" id="{C4B96409-FFF6-48C0-844C-E146E3A96209}"/>
                </a:ext>
              </a:extLst>
            </p:cNvPr>
            <p:cNvSpPr/>
            <p:nvPr/>
          </p:nvSpPr>
          <p:spPr>
            <a:xfrm>
              <a:off x="8641484" y="2644882"/>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t>
              </a:r>
            </a:p>
          </p:txBody>
        </p:sp>
        <p:sp>
          <p:nvSpPr>
            <p:cNvPr id="71" name="Ellipse 70">
              <a:extLst>
                <a:ext uri="{FF2B5EF4-FFF2-40B4-BE49-F238E27FC236}">
                  <a16:creationId xmlns:a16="http://schemas.microsoft.com/office/drawing/2014/main" id="{DDD1F7CC-E87A-4578-84AE-72A345465C94}"/>
                </a:ext>
              </a:extLst>
            </p:cNvPr>
            <p:cNvSpPr/>
            <p:nvPr/>
          </p:nvSpPr>
          <p:spPr>
            <a:xfrm>
              <a:off x="9246169" y="2644882"/>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t>
              </a:r>
            </a:p>
          </p:txBody>
        </p:sp>
        <p:sp>
          <p:nvSpPr>
            <p:cNvPr id="72" name="Ellipse 71">
              <a:extLst>
                <a:ext uri="{FF2B5EF4-FFF2-40B4-BE49-F238E27FC236}">
                  <a16:creationId xmlns:a16="http://schemas.microsoft.com/office/drawing/2014/main" id="{FC13159E-1AA9-4B69-9B06-50EFCBD12E8C}"/>
                </a:ext>
              </a:extLst>
            </p:cNvPr>
            <p:cNvSpPr/>
            <p:nvPr/>
          </p:nvSpPr>
          <p:spPr>
            <a:xfrm>
              <a:off x="9855762" y="2635054"/>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a:t>
              </a:r>
              <a:endParaRPr lang="fr-CA" dirty="0"/>
            </a:p>
          </p:txBody>
        </p:sp>
        <p:sp>
          <p:nvSpPr>
            <p:cNvPr id="73" name="Ellipse 72">
              <a:extLst>
                <a:ext uri="{FF2B5EF4-FFF2-40B4-BE49-F238E27FC236}">
                  <a16:creationId xmlns:a16="http://schemas.microsoft.com/office/drawing/2014/main" id="{B6C3522C-D710-4FAC-853C-4D18EDE15B4C}"/>
                </a:ext>
              </a:extLst>
            </p:cNvPr>
            <p:cNvSpPr/>
            <p:nvPr/>
          </p:nvSpPr>
          <p:spPr>
            <a:xfrm>
              <a:off x="10535152" y="2644882"/>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t>
              </a:r>
            </a:p>
          </p:txBody>
        </p:sp>
        <p:sp>
          <p:nvSpPr>
            <p:cNvPr id="75" name="Ellipse 74">
              <a:extLst>
                <a:ext uri="{FF2B5EF4-FFF2-40B4-BE49-F238E27FC236}">
                  <a16:creationId xmlns:a16="http://schemas.microsoft.com/office/drawing/2014/main" id="{D051BBB6-4F9A-4395-B2F0-949DAFA1DD73}"/>
                </a:ext>
              </a:extLst>
            </p:cNvPr>
            <p:cNvSpPr/>
            <p:nvPr/>
          </p:nvSpPr>
          <p:spPr>
            <a:xfrm>
              <a:off x="8013298" y="3293799"/>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t>
              </a:r>
            </a:p>
          </p:txBody>
        </p:sp>
        <p:sp>
          <p:nvSpPr>
            <p:cNvPr id="76" name="Ellipse 75">
              <a:extLst>
                <a:ext uri="{FF2B5EF4-FFF2-40B4-BE49-F238E27FC236}">
                  <a16:creationId xmlns:a16="http://schemas.microsoft.com/office/drawing/2014/main" id="{BC477FE6-94B6-499B-912D-186EC340C252}"/>
                </a:ext>
              </a:extLst>
            </p:cNvPr>
            <p:cNvSpPr/>
            <p:nvPr/>
          </p:nvSpPr>
          <p:spPr>
            <a:xfrm>
              <a:off x="8637639" y="3298719"/>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t>
              </a:r>
            </a:p>
          </p:txBody>
        </p:sp>
        <p:sp>
          <p:nvSpPr>
            <p:cNvPr id="77" name="Ellipse 76">
              <a:extLst>
                <a:ext uri="{FF2B5EF4-FFF2-40B4-BE49-F238E27FC236}">
                  <a16:creationId xmlns:a16="http://schemas.microsoft.com/office/drawing/2014/main" id="{B2AB6A05-9091-4857-B982-546FA26026E4}"/>
                </a:ext>
              </a:extLst>
            </p:cNvPr>
            <p:cNvSpPr/>
            <p:nvPr/>
          </p:nvSpPr>
          <p:spPr>
            <a:xfrm>
              <a:off x="9876496" y="3283971"/>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t>
              </a:r>
            </a:p>
          </p:txBody>
        </p:sp>
        <p:sp>
          <p:nvSpPr>
            <p:cNvPr id="78" name="Ellipse 77">
              <a:extLst>
                <a:ext uri="{FF2B5EF4-FFF2-40B4-BE49-F238E27FC236}">
                  <a16:creationId xmlns:a16="http://schemas.microsoft.com/office/drawing/2014/main" id="{A4ADD7A3-8EDE-46F5-9128-3EE603FCF709}"/>
                </a:ext>
              </a:extLst>
            </p:cNvPr>
            <p:cNvSpPr/>
            <p:nvPr/>
          </p:nvSpPr>
          <p:spPr>
            <a:xfrm>
              <a:off x="10559839" y="3303639"/>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a:t>
              </a:r>
              <a:endParaRPr lang="fr-CA" dirty="0"/>
            </a:p>
          </p:txBody>
        </p:sp>
        <p:sp>
          <p:nvSpPr>
            <p:cNvPr id="79" name="Ellipse 78">
              <a:extLst>
                <a:ext uri="{FF2B5EF4-FFF2-40B4-BE49-F238E27FC236}">
                  <a16:creationId xmlns:a16="http://schemas.microsoft.com/office/drawing/2014/main" id="{54025EC9-CF37-4BED-A646-F31058EA8D44}"/>
                </a:ext>
              </a:extLst>
            </p:cNvPr>
            <p:cNvSpPr/>
            <p:nvPr/>
          </p:nvSpPr>
          <p:spPr>
            <a:xfrm>
              <a:off x="7992564" y="3913239"/>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t>
              </a:r>
            </a:p>
          </p:txBody>
        </p:sp>
        <p:sp>
          <p:nvSpPr>
            <p:cNvPr id="80" name="Ellipse 79">
              <a:extLst>
                <a:ext uri="{FF2B5EF4-FFF2-40B4-BE49-F238E27FC236}">
                  <a16:creationId xmlns:a16="http://schemas.microsoft.com/office/drawing/2014/main" id="{4560E071-2891-4112-BFCB-1EC401914433}"/>
                </a:ext>
              </a:extLst>
            </p:cNvPr>
            <p:cNvSpPr/>
            <p:nvPr/>
          </p:nvSpPr>
          <p:spPr>
            <a:xfrm>
              <a:off x="8637636" y="3918159"/>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t>
              </a:r>
            </a:p>
          </p:txBody>
        </p:sp>
        <p:sp>
          <p:nvSpPr>
            <p:cNvPr id="81" name="Ellipse 80">
              <a:extLst>
                <a:ext uri="{FF2B5EF4-FFF2-40B4-BE49-F238E27FC236}">
                  <a16:creationId xmlns:a16="http://schemas.microsoft.com/office/drawing/2014/main" id="{86350A9F-7E21-4F9B-96FC-F49765F53ED5}"/>
                </a:ext>
              </a:extLst>
            </p:cNvPr>
            <p:cNvSpPr/>
            <p:nvPr/>
          </p:nvSpPr>
          <p:spPr>
            <a:xfrm>
              <a:off x="9271817" y="3918159"/>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t>
              </a:r>
            </a:p>
          </p:txBody>
        </p:sp>
        <p:sp>
          <p:nvSpPr>
            <p:cNvPr id="82" name="Ellipse 81">
              <a:extLst>
                <a:ext uri="{FF2B5EF4-FFF2-40B4-BE49-F238E27FC236}">
                  <a16:creationId xmlns:a16="http://schemas.microsoft.com/office/drawing/2014/main" id="{3D1561BB-A4DF-44EB-B3AF-C279B0E1CA6B}"/>
                </a:ext>
              </a:extLst>
            </p:cNvPr>
            <p:cNvSpPr/>
            <p:nvPr/>
          </p:nvSpPr>
          <p:spPr>
            <a:xfrm>
              <a:off x="9910906" y="3908331"/>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a:t>
              </a:r>
              <a:endParaRPr lang="fr-CA" dirty="0"/>
            </a:p>
          </p:txBody>
        </p:sp>
        <p:sp>
          <p:nvSpPr>
            <p:cNvPr id="83" name="Ellipse 82">
              <a:extLst>
                <a:ext uri="{FF2B5EF4-FFF2-40B4-BE49-F238E27FC236}">
                  <a16:creationId xmlns:a16="http://schemas.microsoft.com/office/drawing/2014/main" id="{C8B3F8AB-CD92-4E3F-9275-DFCD2EE2E2C5}"/>
                </a:ext>
              </a:extLst>
            </p:cNvPr>
            <p:cNvSpPr/>
            <p:nvPr/>
          </p:nvSpPr>
          <p:spPr>
            <a:xfrm>
              <a:off x="9266894" y="3308576"/>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a:t>
              </a:r>
            </a:p>
          </p:txBody>
        </p:sp>
        <p:sp>
          <p:nvSpPr>
            <p:cNvPr id="84" name="Ellipse 83">
              <a:extLst>
                <a:ext uri="{FF2B5EF4-FFF2-40B4-BE49-F238E27FC236}">
                  <a16:creationId xmlns:a16="http://schemas.microsoft.com/office/drawing/2014/main" id="{3300D98B-C3FC-4624-882D-D38FECB82BD2}"/>
                </a:ext>
              </a:extLst>
            </p:cNvPr>
            <p:cNvSpPr/>
            <p:nvPr/>
          </p:nvSpPr>
          <p:spPr>
            <a:xfrm>
              <a:off x="10579490" y="3927997"/>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a:t>
              </a:r>
              <a:endParaRPr lang="fr-CA" dirty="0"/>
            </a:p>
          </p:txBody>
        </p:sp>
      </p:grpSp>
      <p:sp>
        <p:nvSpPr>
          <p:cNvPr id="87" name="Rectangle 86">
            <a:extLst>
              <a:ext uri="{FF2B5EF4-FFF2-40B4-BE49-F238E27FC236}">
                <a16:creationId xmlns:a16="http://schemas.microsoft.com/office/drawing/2014/main" id="{5645122B-5ED2-4781-A22F-B4CB3682D688}"/>
              </a:ext>
            </a:extLst>
          </p:cNvPr>
          <p:cNvSpPr/>
          <p:nvPr>
            <p:custDataLst>
              <p:tags r:id="rId8"/>
            </p:custDataLst>
          </p:nvPr>
        </p:nvSpPr>
        <p:spPr>
          <a:xfrm>
            <a:off x="8374136" y="2538574"/>
            <a:ext cx="3316261" cy="4920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a:t>-	-	-	</a:t>
            </a:r>
          </a:p>
        </p:txBody>
      </p:sp>
      <p:sp>
        <p:nvSpPr>
          <p:cNvPr id="88" name="Rectangle 87">
            <a:extLst>
              <a:ext uri="{FF2B5EF4-FFF2-40B4-BE49-F238E27FC236}">
                <a16:creationId xmlns:a16="http://schemas.microsoft.com/office/drawing/2014/main" id="{93189E4C-C1F5-4424-A669-CA6DD00D660A}"/>
              </a:ext>
            </a:extLst>
          </p:cNvPr>
          <p:cNvSpPr/>
          <p:nvPr>
            <p:custDataLst>
              <p:tags r:id="rId9"/>
            </p:custDataLst>
          </p:nvPr>
        </p:nvSpPr>
        <p:spPr>
          <a:xfrm>
            <a:off x="8253268" y="3155106"/>
            <a:ext cx="3316261" cy="4920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a:t>-	-	-	</a:t>
            </a:r>
          </a:p>
        </p:txBody>
      </p:sp>
      <p:sp>
        <p:nvSpPr>
          <p:cNvPr id="89" name="Rectangle 88">
            <a:extLst>
              <a:ext uri="{FF2B5EF4-FFF2-40B4-BE49-F238E27FC236}">
                <a16:creationId xmlns:a16="http://schemas.microsoft.com/office/drawing/2014/main" id="{619D8927-1BC0-4EBD-920A-D8C2AB9C6FB0}"/>
              </a:ext>
            </a:extLst>
          </p:cNvPr>
          <p:cNvSpPr/>
          <p:nvPr>
            <p:custDataLst>
              <p:tags r:id="rId10"/>
            </p:custDataLst>
          </p:nvPr>
        </p:nvSpPr>
        <p:spPr>
          <a:xfrm>
            <a:off x="8534611" y="3774091"/>
            <a:ext cx="3316261" cy="4920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a:t>-	-	-	</a:t>
            </a:r>
          </a:p>
        </p:txBody>
      </p:sp>
      <p:sp>
        <p:nvSpPr>
          <p:cNvPr id="90" name="Rectangle 89">
            <a:extLst>
              <a:ext uri="{FF2B5EF4-FFF2-40B4-BE49-F238E27FC236}">
                <a16:creationId xmlns:a16="http://schemas.microsoft.com/office/drawing/2014/main" id="{3EE382EE-A5BC-4128-8C24-F9ED640672D0}"/>
              </a:ext>
            </a:extLst>
          </p:cNvPr>
          <p:cNvSpPr/>
          <p:nvPr>
            <p:custDataLst>
              <p:tags r:id="rId11"/>
            </p:custDataLst>
          </p:nvPr>
        </p:nvSpPr>
        <p:spPr>
          <a:xfrm>
            <a:off x="8232543" y="4420867"/>
            <a:ext cx="3316261" cy="4920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dirty="0"/>
              <a:t>-	-	-	</a:t>
            </a:r>
          </a:p>
        </p:txBody>
      </p:sp>
      <p:sp>
        <p:nvSpPr>
          <p:cNvPr id="91" name="Espace réservé du pied de page 2"/>
          <p:cNvSpPr>
            <a:spLocks noGrp="1"/>
          </p:cNvSpPr>
          <p:nvPr>
            <p:ph type="ftr" sz="quarter" idx="11"/>
            <p:custDataLst>
              <p:tags r:id="rId12"/>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33400664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5A813747-9FF6-4254-9F27-1B7AA76CD1DF}"/>
              </a:ext>
            </a:extLst>
          </p:cNvPr>
          <p:cNvSpPr>
            <a:spLocks noGrp="1"/>
          </p:cNvSpPr>
          <p:nvPr>
            <p:ph type="body" idx="1"/>
            <p:custDataLst>
              <p:tags r:id="rId1"/>
            </p:custDataLst>
          </p:nvPr>
        </p:nvSpPr>
        <p:spPr>
          <a:xfrm>
            <a:off x="839789" y="1381363"/>
            <a:ext cx="6305023" cy="4041258"/>
          </a:xfrm>
        </p:spPr>
        <p:txBody>
          <a:bodyPr/>
          <a:lstStyle/>
          <a:p>
            <a:r>
              <a:rPr lang="fr-CA" sz="2400" dirty="0"/>
              <a:t>Pressage d’un blanc coup dans une tôle entre 2 matrices donnant une forme finale.</a:t>
            </a:r>
          </a:p>
          <a:p>
            <a:r>
              <a:rPr lang="fr-CA" sz="2400" dirty="0"/>
              <a:t>La vitesse de déformation est plus lente qu’en forgeage. </a:t>
            </a:r>
          </a:p>
          <a:p>
            <a:r>
              <a:rPr lang="fr-CA" sz="2400" dirty="0"/>
              <a:t>Plutôt réservée à des produits minces des alliages 1000 et 3000.</a:t>
            </a:r>
            <a:endParaRPr lang="fr-CA" sz="1200" dirty="0"/>
          </a:p>
          <a:p>
            <a:r>
              <a:rPr lang="fr-CA" sz="2400" b="0" dirty="0">
                <a:solidFill>
                  <a:schemeClr val="tx1"/>
                </a:solidFill>
              </a:rPr>
              <a:t>Ce procédé est généralement fait par des transformateurs secondaires.</a:t>
            </a:r>
          </a:p>
          <a:p>
            <a:endParaRPr lang="fr-CA" sz="2400" b="0" dirty="0">
              <a:solidFill>
                <a:schemeClr val="tx1"/>
              </a:solidFill>
            </a:endParaRPr>
          </a:p>
          <a:p>
            <a:endParaRPr lang="fr-CA" sz="2400" dirty="0"/>
          </a:p>
          <a:p>
            <a:endParaRPr lang="fr-CA" dirty="0"/>
          </a:p>
        </p:txBody>
      </p:sp>
      <p:sp>
        <p:nvSpPr>
          <p:cNvPr id="13" name="ZoneTexte 12">
            <a:extLst>
              <a:ext uri="{FF2B5EF4-FFF2-40B4-BE49-F238E27FC236}">
                <a16:creationId xmlns:a16="http://schemas.microsoft.com/office/drawing/2014/main" id="{F5FC470E-D57A-4BBA-938C-3A833B7139B3}"/>
              </a:ext>
            </a:extLst>
          </p:cNvPr>
          <p:cNvSpPr txBox="1"/>
          <p:nvPr>
            <p:custDataLst>
              <p:tags r:id="rId2"/>
            </p:custDataLst>
          </p:nvPr>
        </p:nvSpPr>
        <p:spPr>
          <a:xfrm>
            <a:off x="5692591" y="4999794"/>
            <a:ext cx="1876519" cy="646331"/>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pPr algn="r"/>
            <a:r>
              <a:rPr lang="fr-CA" dirty="0">
                <a:latin typeface="Univers Condensed Light" panose="020B0306020202040204" pitchFamily="34" charset="0"/>
              </a:rPr>
              <a:t>Canette </a:t>
            </a:r>
          </a:p>
          <a:p>
            <a:pPr algn="r"/>
            <a:r>
              <a:rPr lang="fr-CA" dirty="0">
                <a:latin typeface="Univers Condensed Light" panose="020B0306020202040204" pitchFamily="34" charset="0"/>
              </a:rPr>
              <a:t>alliage 3004</a:t>
            </a:r>
          </a:p>
        </p:txBody>
      </p:sp>
      <p:sp>
        <p:nvSpPr>
          <p:cNvPr id="8" name="ZoneTexte 7">
            <a:extLst>
              <a:ext uri="{FF2B5EF4-FFF2-40B4-BE49-F238E27FC236}">
                <a16:creationId xmlns:a16="http://schemas.microsoft.com/office/drawing/2014/main" id="{C6A19B71-6C5A-4738-AAC4-728E6E84D003}"/>
              </a:ext>
            </a:extLst>
          </p:cNvPr>
          <p:cNvSpPr txBox="1"/>
          <p:nvPr>
            <p:custDataLst>
              <p:tags r:id="rId3"/>
            </p:custDataLst>
          </p:nvPr>
        </p:nvSpPr>
        <p:spPr>
          <a:xfrm>
            <a:off x="6564944" y="3077125"/>
            <a:ext cx="1876519" cy="646331"/>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fr-CA" dirty="0">
                <a:latin typeface="Univers Condensed Light" panose="020B0306020202040204" pitchFamily="34" charset="0"/>
              </a:rPr>
              <a:t>Forgeage avec flans retenus</a:t>
            </a:r>
          </a:p>
        </p:txBody>
      </p:sp>
      <p:sp>
        <p:nvSpPr>
          <p:cNvPr id="2" name="Espace réservé du pied de page 1">
            <a:extLst>
              <a:ext uri="{FF2B5EF4-FFF2-40B4-BE49-F238E27FC236}">
                <a16:creationId xmlns:a16="http://schemas.microsoft.com/office/drawing/2014/main" id="{15278007-1F43-4381-B842-35D285A8AC9F}"/>
              </a:ext>
            </a:extLst>
          </p:cNvPr>
          <p:cNvSpPr>
            <a:spLocks noGrp="1"/>
          </p:cNvSpPr>
          <p:nvPr>
            <p:ph type="ftr" sz="quarter" idx="11"/>
            <p:custDataLst>
              <p:tags r:id="rId4"/>
            </p:custDataLst>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229E2FF3-9329-4D9B-AD9C-9316D1027985}"/>
              </a:ext>
            </a:extLst>
          </p:cNvPr>
          <p:cNvSpPr>
            <a:spLocks noGrp="1"/>
          </p:cNvSpPr>
          <p:nvPr>
            <p:ph type="sldNum" sz="quarter" idx="12"/>
            <p:custDataLst>
              <p:tags r:id="rId5"/>
            </p:custDataLst>
          </p:nvPr>
        </p:nvSpPr>
        <p:spPr/>
        <p:txBody>
          <a:bodyPr/>
          <a:lstStyle/>
          <a:p>
            <a:fld id="{82B63C5F-247B-BE4F-ACBC-7BDD67617F3E}" type="slidenum">
              <a:rPr lang="fr-FR" smtClean="0"/>
              <a:t>70</a:t>
            </a:fld>
            <a:endParaRPr lang="fr-FR" dirty="0"/>
          </a:p>
        </p:txBody>
      </p:sp>
      <p:sp>
        <p:nvSpPr>
          <p:cNvPr id="5" name="Titre 4">
            <a:extLst>
              <a:ext uri="{FF2B5EF4-FFF2-40B4-BE49-F238E27FC236}">
                <a16:creationId xmlns:a16="http://schemas.microsoft.com/office/drawing/2014/main" id="{91D5654A-23D1-4855-9873-99A223825F17}"/>
              </a:ext>
            </a:extLst>
          </p:cNvPr>
          <p:cNvSpPr>
            <a:spLocks noGrp="1"/>
          </p:cNvSpPr>
          <p:nvPr>
            <p:ph type="title"/>
            <p:custDataLst>
              <p:tags r:id="rId6"/>
            </p:custDataLst>
          </p:nvPr>
        </p:nvSpPr>
        <p:spPr>
          <a:xfrm>
            <a:off x="799690" y="431781"/>
            <a:ext cx="9821449" cy="926926"/>
          </a:xfrm>
        </p:spPr>
        <p:txBody>
          <a:bodyPr/>
          <a:lstStyle/>
          <a:p>
            <a:r>
              <a:rPr lang="fr-CA" dirty="0"/>
              <a:t>Emboutissage</a:t>
            </a:r>
          </a:p>
        </p:txBody>
      </p:sp>
      <p:pic>
        <p:nvPicPr>
          <p:cNvPr id="2050" name="Picture 2">
            <a:extLst>
              <a:ext uri="{FF2B5EF4-FFF2-40B4-BE49-F238E27FC236}">
                <a16:creationId xmlns:a16="http://schemas.microsoft.com/office/drawing/2014/main" id="{98A46093-1350-494F-9FC3-CEF26E56B474}"/>
              </a:ext>
            </a:extLst>
          </p:cNvPr>
          <p:cNvPicPr>
            <a:picLocks noChangeAspect="1" noChangeArrowheads="1"/>
          </p:cNvPicPr>
          <p:nvPr>
            <p:custDataLst>
              <p:tags r:id="rId7"/>
            </p:custDataLst>
          </p:nvPr>
        </p:nvPicPr>
        <p:blipFill>
          <a:blip r:embed="rId16" cstate="email">
            <a:extLst>
              <a:ext uri="{28A0092B-C50C-407E-A947-70E740481C1C}">
                <a14:useLocalDpi xmlns:a14="http://schemas.microsoft.com/office/drawing/2010/main"/>
              </a:ext>
            </a:extLst>
          </a:blip>
          <a:srcRect/>
          <a:stretch>
            <a:fillRect/>
          </a:stretch>
        </p:blipFill>
        <p:spPr bwMode="auto">
          <a:xfrm>
            <a:off x="8245927" y="2005791"/>
            <a:ext cx="2726874" cy="215310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1" name="15B665F4-9AC1-4E40-8750-D619A1A3C173" descr="IMG_0018.jpg">
            <a:extLst>
              <a:ext uri="{FF2B5EF4-FFF2-40B4-BE49-F238E27FC236}">
                <a16:creationId xmlns:a16="http://schemas.microsoft.com/office/drawing/2014/main" id="{8D34381B-AB8F-48F6-A83E-4A08BD40DAD5}"/>
              </a:ext>
            </a:extLst>
          </p:cNvPr>
          <p:cNvPicPr>
            <a:picLocks noChangeAspect="1" noChangeArrowheads="1"/>
          </p:cNvPicPr>
          <p:nvPr>
            <p:custDataLst>
              <p:tags r:id="rId8"/>
            </p:custDataLst>
          </p:nvPr>
        </p:nvPicPr>
        <p:blipFill>
          <a:blip r:embed="rId17" cstate="email">
            <a:extLst>
              <a:ext uri="{28A0092B-C50C-407E-A947-70E740481C1C}">
                <a14:useLocalDpi xmlns:a14="http://schemas.microsoft.com/office/drawing/2010/main"/>
              </a:ext>
            </a:extLst>
          </a:blip>
          <a:srcRect/>
          <a:stretch>
            <a:fillRect/>
          </a:stretch>
        </p:blipFill>
        <p:spPr bwMode="auto">
          <a:xfrm>
            <a:off x="3666562" y="4287571"/>
            <a:ext cx="2586807" cy="194010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CC8CF19E-837D-4CD7-A31F-60F89A16E196}"/>
              </a:ext>
            </a:extLst>
          </p:cNvPr>
          <p:cNvSpPr txBox="1"/>
          <p:nvPr>
            <p:custDataLst>
              <p:tags r:id="rId9"/>
            </p:custDataLst>
          </p:nvPr>
        </p:nvSpPr>
        <p:spPr>
          <a:xfrm>
            <a:off x="7740469" y="6066918"/>
            <a:ext cx="2362792" cy="646331"/>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fr-CA" dirty="0">
                <a:latin typeface="Univers Condensed Light" panose="020B0306020202040204" pitchFamily="34" charset="0"/>
              </a:rPr>
              <a:t>Réflecteur de lumière alliage 1000</a:t>
            </a:r>
          </a:p>
        </p:txBody>
      </p:sp>
      <p:pic>
        <p:nvPicPr>
          <p:cNvPr id="10" name="Image 9">
            <a:extLst>
              <a:ext uri="{FF2B5EF4-FFF2-40B4-BE49-F238E27FC236}">
                <a16:creationId xmlns:a16="http://schemas.microsoft.com/office/drawing/2014/main" id="{653F847E-0855-4DCD-BF20-C20495B7CDB2}"/>
              </a:ext>
            </a:extLst>
          </p:cNvPr>
          <p:cNvPicPr>
            <a:picLocks noChangeAspect="1"/>
          </p:cNvPicPr>
          <p:nvPr>
            <p:custDataLst>
              <p:tags r:id="rId10"/>
            </p:custDataLst>
          </p:nvPr>
        </p:nvPicPr>
        <p:blipFill rotWithShape="1">
          <a:blip r:embed="rId18" cstate="email">
            <a:extLst>
              <a:ext uri="{28A0092B-C50C-407E-A947-70E740481C1C}">
                <a14:useLocalDpi xmlns:a14="http://schemas.microsoft.com/office/drawing/2010/main"/>
              </a:ext>
            </a:extLst>
          </a:blip>
          <a:srcRect l="7402" t="9076" r="7402" b="9076"/>
          <a:stretch/>
        </p:blipFill>
        <p:spPr>
          <a:xfrm>
            <a:off x="8538395" y="4448330"/>
            <a:ext cx="2955684" cy="1618588"/>
          </a:xfrm>
          <a:prstGeom prst="rect">
            <a:avLst/>
          </a:prstGeom>
          <a:ln>
            <a:solidFill>
              <a:schemeClr val="accent1"/>
            </a:solidFill>
          </a:ln>
        </p:spPr>
      </p:pic>
      <p:pic>
        <p:nvPicPr>
          <p:cNvPr id="4098" name="840967C1-AD47-4600-B1F1-BE314C55DDD4" descr="IMG_0024.jpg">
            <a:extLst>
              <a:ext uri="{FF2B5EF4-FFF2-40B4-BE49-F238E27FC236}">
                <a16:creationId xmlns:a16="http://schemas.microsoft.com/office/drawing/2014/main" id="{381D4FC9-BA9D-405F-BA16-0DE12E3B2138}"/>
              </a:ext>
            </a:extLst>
          </p:cNvPr>
          <p:cNvPicPr>
            <a:picLocks noChangeAspect="1" noChangeArrowheads="1"/>
          </p:cNvPicPr>
          <p:nvPr>
            <p:custDataLst>
              <p:tags r:id="rId11"/>
            </p:custDataLst>
          </p:nvPr>
        </p:nvPicPr>
        <p:blipFill rotWithShape="1">
          <a:blip r:embed="rId19" cstate="email">
            <a:extLst>
              <a:ext uri="{28A0092B-C50C-407E-A947-70E740481C1C}">
                <a14:useLocalDpi xmlns:a14="http://schemas.microsoft.com/office/drawing/2010/main"/>
              </a:ext>
            </a:extLst>
          </a:blip>
          <a:srcRect l="12622" r="10980"/>
          <a:stretch/>
        </p:blipFill>
        <p:spPr bwMode="auto">
          <a:xfrm>
            <a:off x="7453904" y="422075"/>
            <a:ext cx="2240304" cy="2199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4E2B8E59-3624-49E2-A5A2-EA70451B9E45}"/>
              </a:ext>
            </a:extLst>
          </p:cNvPr>
          <p:cNvSpPr txBox="1"/>
          <p:nvPr>
            <p:custDataLst>
              <p:tags r:id="rId12"/>
            </p:custDataLst>
          </p:nvPr>
        </p:nvSpPr>
        <p:spPr>
          <a:xfrm>
            <a:off x="9694209" y="1625878"/>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16" name="ZoneTexte 15">
            <a:extLst>
              <a:ext uri="{FF2B5EF4-FFF2-40B4-BE49-F238E27FC236}">
                <a16:creationId xmlns:a16="http://schemas.microsoft.com/office/drawing/2014/main" id="{9E006E5E-5AE3-45FB-9A88-A007599A006D}"/>
              </a:ext>
            </a:extLst>
          </p:cNvPr>
          <p:cNvSpPr txBox="1"/>
          <p:nvPr>
            <p:custDataLst>
              <p:tags r:id="rId13"/>
            </p:custDataLst>
          </p:nvPr>
        </p:nvSpPr>
        <p:spPr>
          <a:xfrm rot="16200000">
            <a:off x="2975703" y="5618880"/>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17" name="ZoneTexte 16">
            <a:extLst>
              <a:ext uri="{FF2B5EF4-FFF2-40B4-BE49-F238E27FC236}">
                <a16:creationId xmlns:a16="http://schemas.microsoft.com/office/drawing/2014/main" id="{06F0C614-9973-4476-9E36-DED2A310DA11}"/>
              </a:ext>
            </a:extLst>
          </p:cNvPr>
          <p:cNvSpPr txBox="1"/>
          <p:nvPr>
            <p:custDataLst>
              <p:tags r:id="rId14"/>
            </p:custDataLst>
          </p:nvPr>
        </p:nvSpPr>
        <p:spPr>
          <a:xfrm rot="5400000">
            <a:off x="11132601" y="4729902"/>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Tree>
    <p:extLst>
      <p:ext uri="{BB962C8B-B14F-4D97-AF65-F5344CB8AC3E}">
        <p14:creationId xmlns:p14="http://schemas.microsoft.com/office/powerpoint/2010/main" val="15870870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36AE026-A698-493D-8398-6660A30B6FDB}"/>
              </a:ext>
            </a:extLst>
          </p:cNvPr>
          <p:cNvSpPr>
            <a:spLocks noGrp="1"/>
          </p:cNvSpPr>
          <p:nvPr>
            <p:ph sz="half" idx="1"/>
            <p:custDataLst>
              <p:tags r:id="rId1"/>
            </p:custDataLst>
          </p:nvPr>
        </p:nvSpPr>
        <p:spPr>
          <a:xfrm>
            <a:off x="491533" y="1724838"/>
            <a:ext cx="11349329" cy="3938984"/>
          </a:xfrm>
        </p:spPr>
        <p:txBody>
          <a:bodyPr/>
          <a:lstStyle/>
          <a:p>
            <a:r>
              <a:rPr lang="fr-CA" sz="2400" dirty="0"/>
              <a:t>Cas particulier d’emboutissage pour le formage de tubes</a:t>
            </a:r>
          </a:p>
          <a:p>
            <a:pPr lvl="1"/>
            <a:r>
              <a:rPr lang="fr-CA" sz="2200" b="0" dirty="0">
                <a:solidFill>
                  <a:schemeClr val="tx1"/>
                </a:solidFill>
              </a:rPr>
              <a:t>Haute pression, déformation d’un tube par haute pression interne d’eau contre une matrice.</a:t>
            </a:r>
          </a:p>
          <a:p>
            <a:endParaRPr lang="fr-CA" sz="2200" dirty="0"/>
          </a:p>
          <a:p>
            <a:endParaRPr lang="fr-CA" sz="2200" dirty="0"/>
          </a:p>
          <a:p>
            <a:endParaRPr lang="fr-CA" sz="2200" dirty="0"/>
          </a:p>
          <a:p>
            <a:pPr lvl="1"/>
            <a:r>
              <a:rPr lang="fr-CA" sz="2200" b="0" dirty="0">
                <a:solidFill>
                  <a:schemeClr val="tx1"/>
                </a:solidFill>
              </a:rPr>
              <a:t>Basse pression, déformation d’un tube par basse pression et par formage en matrice. </a:t>
            </a:r>
          </a:p>
          <a:p>
            <a:endParaRPr lang="fr-CA" sz="2200" dirty="0"/>
          </a:p>
          <a:p>
            <a:endParaRPr lang="fr-CA" sz="2400" dirty="0"/>
          </a:p>
        </p:txBody>
      </p:sp>
      <p:sp>
        <p:nvSpPr>
          <p:cNvPr id="61442" name="Espace réservé du numéro de diapositive 4"/>
          <p:cNvSpPr>
            <a:spLocks noGrp="1"/>
          </p:cNvSpPr>
          <p:nvPr>
            <p:ph type="sldNum" sz="quarter" idx="12"/>
            <p:custDataLst>
              <p:tags r:id="rId2"/>
            </p:custDataLst>
          </p:nvPr>
        </p:nvSpPr>
        <p:spPr/>
        <p:txBody>
          <a:bodyPr/>
          <a:lstStyle/>
          <a:p>
            <a:fld id="{152237F9-1AA4-4F21-9AE8-11721AF82880}" type="slidenum">
              <a:rPr lang="fr-CA" sz="1400" smtClean="0">
                <a:effectLst/>
              </a:rPr>
              <a:pPr/>
              <a:t>71</a:t>
            </a:fld>
            <a:endParaRPr lang="fr-CA" sz="1400" dirty="0">
              <a:effectLst/>
            </a:endParaRPr>
          </a:p>
        </p:txBody>
      </p:sp>
      <p:sp>
        <p:nvSpPr>
          <p:cNvPr id="742404" name="Rectangle 4"/>
          <p:cNvSpPr>
            <a:spLocks noGrp="1" noChangeArrowheads="1"/>
          </p:cNvSpPr>
          <p:nvPr>
            <p:ph type="title"/>
            <p:custDataLst>
              <p:tags r:id="rId3"/>
            </p:custDataLst>
          </p:nvPr>
        </p:nvSpPr>
        <p:spPr>
          <a:xfrm>
            <a:off x="838200" y="408638"/>
            <a:ext cx="9821449" cy="926926"/>
          </a:xfrm>
        </p:spPr>
        <p:txBody>
          <a:bodyPr/>
          <a:lstStyle/>
          <a:p>
            <a:r>
              <a:rPr lang="fr-CA" sz="3600" b="0" dirty="0"/>
              <a:t>Déformation par hydroformage</a:t>
            </a:r>
          </a:p>
        </p:txBody>
      </p:sp>
      <p:grpSp>
        <p:nvGrpSpPr>
          <p:cNvPr id="31" name="Groupe 30"/>
          <p:cNvGrpSpPr/>
          <p:nvPr>
            <p:custDataLst>
              <p:tags r:id="rId4"/>
            </p:custDataLst>
          </p:nvPr>
        </p:nvGrpSpPr>
        <p:grpSpPr>
          <a:xfrm>
            <a:off x="3899223" y="4155178"/>
            <a:ext cx="5472112" cy="933450"/>
            <a:chOff x="1331913" y="3502025"/>
            <a:chExt cx="5472112" cy="933450"/>
          </a:xfrm>
        </p:grpSpPr>
        <p:sp>
          <p:nvSpPr>
            <p:cNvPr id="742403" name="Rectangle 3"/>
            <p:cNvSpPr>
              <a:spLocks noChangeArrowheads="1"/>
            </p:cNvSpPr>
            <p:nvPr/>
          </p:nvSpPr>
          <p:spPr bwMode="auto">
            <a:xfrm>
              <a:off x="1331913" y="3860800"/>
              <a:ext cx="2016125" cy="215900"/>
            </a:xfrm>
            <a:prstGeom prst="rect">
              <a:avLst/>
            </a:prstGeom>
            <a:solidFill>
              <a:srgbClr val="000000"/>
            </a:solidFill>
            <a:ln w="9525" algn="ctr">
              <a:solidFill>
                <a:srgbClr val="000000"/>
              </a:solidFill>
              <a:miter lim="800000"/>
              <a:headEnd/>
              <a:tailEnd/>
            </a:ln>
            <a:effectLst/>
          </p:spPr>
          <p:txBody>
            <a:bodyPr wrap="none" anchor="ctr"/>
            <a:lstStyle/>
            <a:p>
              <a:pPr>
                <a:defRPr/>
              </a:pPr>
              <a:endParaRPr lang="fr-CA"/>
            </a:p>
          </p:txBody>
        </p:sp>
        <p:sp>
          <p:nvSpPr>
            <p:cNvPr id="742413" name="Rectangle 13"/>
            <p:cNvSpPr>
              <a:spLocks noChangeArrowheads="1"/>
            </p:cNvSpPr>
            <p:nvPr/>
          </p:nvSpPr>
          <p:spPr bwMode="auto">
            <a:xfrm>
              <a:off x="1619250" y="3860800"/>
              <a:ext cx="3240088" cy="215900"/>
            </a:xfrm>
            <a:prstGeom prst="rect">
              <a:avLst/>
            </a:prstGeom>
            <a:solidFill>
              <a:schemeClr val="accent1"/>
            </a:solidFill>
            <a:ln w="9525" algn="ctr">
              <a:solidFill>
                <a:srgbClr val="000000"/>
              </a:solidFill>
              <a:miter lim="800000"/>
              <a:headEnd/>
              <a:tailEnd/>
            </a:ln>
            <a:effectLst/>
          </p:spPr>
          <p:txBody>
            <a:bodyPr wrap="none" anchor="ctr"/>
            <a:lstStyle/>
            <a:p>
              <a:pPr>
                <a:defRPr/>
              </a:pPr>
              <a:endParaRPr lang="fr-CA"/>
            </a:p>
          </p:txBody>
        </p:sp>
        <p:sp>
          <p:nvSpPr>
            <p:cNvPr id="742414" name="Rectangle 14"/>
            <p:cNvSpPr>
              <a:spLocks noChangeArrowheads="1"/>
            </p:cNvSpPr>
            <p:nvPr/>
          </p:nvSpPr>
          <p:spPr bwMode="auto">
            <a:xfrm>
              <a:off x="4859338" y="3860800"/>
              <a:ext cx="1800225" cy="215900"/>
            </a:xfrm>
            <a:prstGeom prst="rect">
              <a:avLst/>
            </a:prstGeom>
            <a:solidFill>
              <a:srgbClr val="000000"/>
            </a:solidFill>
            <a:ln w="9525" algn="ctr">
              <a:noFill/>
              <a:miter lim="800000"/>
              <a:headEnd/>
              <a:tailEnd/>
            </a:ln>
            <a:effectLst/>
          </p:spPr>
          <p:txBody>
            <a:bodyPr wrap="none" anchor="ctr"/>
            <a:lstStyle/>
            <a:p>
              <a:pPr>
                <a:defRPr/>
              </a:pPr>
              <a:endParaRPr lang="fr-CA" dirty="0"/>
            </a:p>
          </p:txBody>
        </p:sp>
        <p:sp>
          <p:nvSpPr>
            <p:cNvPr id="742415" name="Rectangle 15"/>
            <p:cNvSpPr>
              <a:spLocks noChangeArrowheads="1"/>
            </p:cNvSpPr>
            <p:nvPr/>
          </p:nvSpPr>
          <p:spPr bwMode="auto">
            <a:xfrm>
              <a:off x="3779838" y="3716338"/>
              <a:ext cx="504825" cy="179387"/>
            </a:xfrm>
            <a:prstGeom prst="rect">
              <a:avLst/>
            </a:prstGeom>
            <a:solidFill>
              <a:srgbClr val="000000"/>
            </a:solidFill>
            <a:ln w="9525" algn="ctr">
              <a:solidFill>
                <a:srgbClr val="000000"/>
              </a:solidFill>
              <a:miter lim="800000"/>
              <a:headEnd/>
              <a:tailEnd/>
            </a:ln>
            <a:effectLst/>
          </p:spPr>
          <p:txBody>
            <a:bodyPr wrap="none" anchor="ctr"/>
            <a:lstStyle/>
            <a:p>
              <a:pPr>
                <a:defRPr/>
              </a:pPr>
              <a:endParaRPr lang="fr-CA"/>
            </a:p>
          </p:txBody>
        </p:sp>
        <p:sp>
          <p:nvSpPr>
            <p:cNvPr id="742416" name="Rectangle 16"/>
            <p:cNvSpPr>
              <a:spLocks noChangeArrowheads="1"/>
            </p:cNvSpPr>
            <p:nvPr/>
          </p:nvSpPr>
          <p:spPr bwMode="auto">
            <a:xfrm>
              <a:off x="3779838" y="4005263"/>
              <a:ext cx="504825" cy="179387"/>
            </a:xfrm>
            <a:prstGeom prst="rect">
              <a:avLst/>
            </a:prstGeom>
            <a:solidFill>
              <a:srgbClr val="000000"/>
            </a:solidFill>
            <a:ln w="9525" algn="ctr">
              <a:solidFill>
                <a:srgbClr val="000000"/>
              </a:solidFill>
              <a:miter lim="800000"/>
              <a:headEnd/>
              <a:tailEnd/>
            </a:ln>
            <a:effectLst/>
          </p:spPr>
          <p:txBody>
            <a:bodyPr wrap="none" anchor="ctr"/>
            <a:lstStyle/>
            <a:p>
              <a:pPr>
                <a:defRPr/>
              </a:pPr>
              <a:endParaRPr lang="fr-CA"/>
            </a:p>
          </p:txBody>
        </p:sp>
        <p:sp>
          <p:nvSpPr>
            <p:cNvPr id="742417" name="Rectangle 17"/>
            <p:cNvSpPr>
              <a:spLocks noChangeArrowheads="1"/>
            </p:cNvSpPr>
            <p:nvPr/>
          </p:nvSpPr>
          <p:spPr bwMode="auto">
            <a:xfrm>
              <a:off x="3203575" y="3644900"/>
              <a:ext cx="1655763" cy="215900"/>
            </a:xfrm>
            <a:prstGeom prst="rect">
              <a:avLst/>
            </a:prstGeom>
            <a:solidFill>
              <a:srgbClr val="000000"/>
            </a:solidFill>
            <a:ln w="9525" algn="ctr">
              <a:solidFill>
                <a:srgbClr val="000000"/>
              </a:solidFill>
              <a:miter lim="800000"/>
              <a:headEnd/>
              <a:tailEnd/>
            </a:ln>
            <a:effectLst/>
          </p:spPr>
          <p:txBody>
            <a:bodyPr wrap="none" anchor="ctr"/>
            <a:lstStyle/>
            <a:p>
              <a:pPr>
                <a:defRPr/>
              </a:pPr>
              <a:endParaRPr lang="fr-CA"/>
            </a:p>
          </p:txBody>
        </p:sp>
        <p:sp>
          <p:nvSpPr>
            <p:cNvPr id="742418" name="Rectangle 18"/>
            <p:cNvSpPr>
              <a:spLocks noChangeArrowheads="1"/>
            </p:cNvSpPr>
            <p:nvPr/>
          </p:nvSpPr>
          <p:spPr bwMode="auto">
            <a:xfrm>
              <a:off x="3203575" y="4076700"/>
              <a:ext cx="1655763" cy="215900"/>
            </a:xfrm>
            <a:prstGeom prst="rect">
              <a:avLst/>
            </a:prstGeom>
            <a:solidFill>
              <a:srgbClr val="000000"/>
            </a:solidFill>
            <a:ln w="9525" algn="ctr">
              <a:solidFill>
                <a:srgbClr val="000000"/>
              </a:solidFill>
              <a:miter lim="800000"/>
              <a:headEnd/>
              <a:tailEnd/>
            </a:ln>
            <a:effectLst/>
          </p:spPr>
          <p:txBody>
            <a:bodyPr wrap="none" anchor="ctr"/>
            <a:lstStyle/>
            <a:p>
              <a:pPr>
                <a:defRPr/>
              </a:pPr>
              <a:endParaRPr lang="fr-CA"/>
            </a:p>
          </p:txBody>
        </p:sp>
        <p:sp>
          <p:nvSpPr>
            <p:cNvPr id="742420" name="Line 20"/>
            <p:cNvSpPr>
              <a:spLocks noChangeShapeType="1"/>
            </p:cNvSpPr>
            <p:nvPr/>
          </p:nvSpPr>
          <p:spPr bwMode="auto">
            <a:xfrm>
              <a:off x="4067175" y="3502025"/>
              <a:ext cx="0" cy="142875"/>
            </a:xfrm>
            <a:prstGeom prst="line">
              <a:avLst/>
            </a:prstGeom>
            <a:noFill/>
            <a:ln w="57150">
              <a:solidFill>
                <a:srgbClr val="000000"/>
              </a:solidFill>
              <a:round/>
              <a:headEnd/>
              <a:tailEnd type="triangle" w="med" len="med"/>
            </a:ln>
            <a:effectLst/>
          </p:spPr>
          <p:txBody>
            <a:bodyPr/>
            <a:lstStyle/>
            <a:p>
              <a:pPr>
                <a:defRPr/>
              </a:pPr>
              <a:endParaRPr lang="fr-CA"/>
            </a:p>
          </p:txBody>
        </p:sp>
        <p:sp>
          <p:nvSpPr>
            <p:cNvPr id="742421" name="Line 21"/>
            <p:cNvSpPr>
              <a:spLocks noChangeShapeType="1"/>
            </p:cNvSpPr>
            <p:nvPr/>
          </p:nvSpPr>
          <p:spPr bwMode="auto">
            <a:xfrm flipV="1">
              <a:off x="4067175" y="4292600"/>
              <a:ext cx="0" cy="142875"/>
            </a:xfrm>
            <a:prstGeom prst="line">
              <a:avLst/>
            </a:prstGeom>
            <a:noFill/>
            <a:ln w="57150">
              <a:solidFill>
                <a:srgbClr val="000000"/>
              </a:solidFill>
              <a:round/>
              <a:headEnd/>
              <a:tailEnd type="triangle" w="med" len="med"/>
            </a:ln>
            <a:effectLst/>
          </p:spPr>
          <p:txBody>
            <a:bodyPr/>
            <a:lstStyle/>
            <a:p>
              <a:pPr>
                <a:defRPr/>
              </a:pPr>
              <a:endParaRPr lang="fr-CA"/>
            </a:p>
          </p:txBody>
        </p:sp>
        <p:sp>
          <p:nvSpPr>
            <p:cNvPr id="742422" name="Line 22"/>
            <p:cNvSpPr>
              <a:spLocks noChangeShapeType="1"/>
            </p:cNvSpPr>
            <p:nvPr/>
          </p:nvSpPr>
          <p:spPr bwMode="auto">
            <a:xfrm rot="5400000" flipH="1">
              <a:off x="6732588" y="3875087"/>
              <a:ext cx="0" cy="142875"/>
            </a:xfrm>
            <a:prstGeom prst="line">
              <a:avLst/>
            </a:prstGeom>
            <a:noFill/>
            <a:ln w="57150">
              <a:solidFill>
                <a:srgbClr val="000000"/>
              </a:solidFill>
              <a:round/>
              <a:headEnd/>
              <a:tailEnd type="triangle" w="med" len="med"/>
            </a:ln>
            <a:effectLst/>
          </p:spPr>
          <p:txBody>
            <a:bodyPr/>
            <a:lstStyle/>
            <a:p>
              <a:pPr>
                <a:defRPr/>
              </a:pPr>
              <a:endParaRPr lang="fr-CA"/>
            </a:p>
          </p:txBody>
        </p:sp>
      </p:grpSp>
      <p:sp>
        <p:nvSpPr>
          <p:cNvPr id="26" name="Rectangle 25">
            <a:extLst>
              <a:ext uri="{FF2B5EF4-FFF2-40B4-BE49-F238E27FC236}">
                <a16:creationId xmlns:a16="http://schemas.microsoft.com/office/drawing/2014/main" id="{9E8AA7E9-8F74-4480-9B3A-D196482B30ED}"/>
              </a:ext>
            </a:extLst>
          </p:cNvPr>
          <p:cNvSpPr/>
          <p:nvPr>
            <p:custDataLst>
              <p:tags r:id="rId5"/>
            </p:custDataLst>
          </p:nvPr>
        </p:nvSpPr>
        <p:spPr>
          <a:xfrm>
            <a:off x="7424362" y="4534954"/>
            <a:ext cx="1764000" cy="1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nvGrpSpPr>
          <p:cNvPr id="7" name="Groupe 6">
            <a:extLst>
              <a:ext uri="{FF2B5EF4-FFF2-40B4-BE49-F238E27FC236}">
                <a16:creationId xmlns:a16="http://schemas.microsoft.com/office/drawing/2014/main" id="{3C36210A-6AD0-41E7-9E53-F514F03D62AB}"/>
              </a:ext>
            </a:extLst>
          </p:cNvPr>
          <p:cNvGrpSpPr/>
          <p:nvPr>
            <p:custDataLst>
              <p:tags r:id="rId6"/>
            </p:custDataLst>
          </p:nvPr>
        </p:nvGrpSpPr>
        <p:grpSpPr>
          <a:xfrm>
            <a:off x="3827216" y="2715018"/>
            <a:ext cx="5399087" cy="576262"/>
            <a:chOff x="3935761" y="2204864"/>
            <a:chExt cx="5399087" cy="576262"/>
          </a:xfrm>
        </p:grpSpPr>
        <p:grpSp>
          <p:nvGrpSpPr>
            <p:cNvPr id="4" name="Groupe 3">
              <a:extLst>
                <a:ext uri="{FF2B5EF4-FFF2-40B4-BE49-F238E27FC236}">
                  <a16:creationId xmlns:a16="http://schemas.microsoft.com/office/drawing/2014/main" id="{C0BF4618-E68F-419F-9AA6-1862053617A2}"/>
                </a:ext>
              </a:extLst>
            </p:cNvPr>
            <p:cNvGrpSpPr/>
            <p:nvPr>
              <p:custDataLst>
                <p:tags r:id="rId7"/>
              </p:custDataLst>
            </p:nvPr>
          </p:nvGrpSpPr>
          <p:grpSpPr>
            <a:xfrm>
              <a:off x="3935761" y="2204864"/>
              <a:ext cx="5399087" cy="576262"/>
              <a:chOff x="3935761" y="2204864"/>
              <a:chExt cx="5399087" cy="576262"/>
            </a:xfrm>
          </p:grpSpPr>
          <p:grpSp>
            <p:nvGrpSpPr>
              <p:cNvPr id="30" name="Groupe 29"/>
              <p:cNvGrpSpPr/>
              <p:nvPr>
                <p:custDataLst>
                  <p:tags r:id="rId8"/>
                </p:custDataLst>
              </p:nvPr>
            </p:nvGrpSpPr>
            <p:grpSpPr>
              <a:xfrm>
                <a:off x="3935761" y="2204864"/>
                <a:ext cx="5399087" cy="576262"/>
                <a:chOff x="1331913" y="2347913"/>
                <a:chExt cx="5399087" cy="576262"/>
              </a:xfrm>
            </p:grpSpPr>
            <p:sp>
              <p:nvSpPr>
                <p:cNvPr id="742405" name="Rectangle 5"/>
                <p:cNvSpPr>
                  <a:spLocks noChangeArrowheads="1"/>
                </p:cNvSpPr>
                <p:nvPr/>
              </p:nvSpPr>
              <p:spPr bwMode="auto">
                <a:xfrm>
                  <a:off x="3203575" y="2347913"/>
                  <a:ext cx="2447925" cy="576262"/>
                </a:xfrm>
                <a:prstGeom prst="rect">
                  <a:avLst/>
                </a:prstGeom>
                <a:solidFill>
                  <a:srgbClr val="FFFFFF"/>
                </a:solidFill>
                <a:ln w="76200" algn="ctr">
                  <a:solidFill>
                    <a:srgbClr val="000000"/>
                  </a:solidFill>
                  <a:miter lim="800000"/>
                  <a:headEnd/>
                  <a:tailEnd/>
                </a:ln>
                <a:effectLst/>
              </p:spPr>
              <p:txBody>
                <a:bodyPr wrap="none" anchor="ctr"/>
                <a:lstStyle/>
                <a:p>
                  <a:pPr marL="342900" indent="-342900" algn="ctr">
                    <a:defRPr/>
                  </a:pPr>
                  <a:endParaRPr lang="fr-CA" sz="3200">
                    <a:effectLst>
                      <a:outerShdw blurRad="38100" dist="38100" dir="2700000" algn="tl">
                        <a:srgbClr val="C0C0C0"/>
                      </a:outerShdw>
                    </a:effectLst>
                  </a:endParaRPr>
                </a:p>
              </p:txBody>
            </p:sp>
            <p:sp>
              <p:nvSpPr>
                <p:cNvPr id="742406" name="AutoShape 6"/>
                <p:cNvSpPr>
                  <a:spLocks noChangeArrowheads="1"/>
                </p:cNvSpPr>
                <p:nvPr/>
              </p:nvSpPr>
              <p:spPr bwMode="auto">
                <a:xfrm>
                  <a:off x="3203575" y="2347913"/>
                  <a:ext cx="2447925" cy="576262"/>
                </a:xfrm>
                <a:prstGeom prst="roundRect">
                  <a:avLst>
                    <a:gd name="adj" fmla="val 28648"/>
                  </a:avLst>
                </a:prstGeom>
                <a:solidFill>
                  <a:schemeClr val="accent1"/>
                </a:solidFill>
                <a:ln w="38100" algn="ctr">
                  <a:solidFill>
                    <a:schemeClr val="tx2"/>
                  </a:solidFill>
                  <a:round/>
                  <a:headEnd/>
                  <a:tailEnd/>
                </a:ln>
                <a:effectLst/>
              </p:spPr>
              <p:txBody>
                <a:bodyPr wrap="none" anchor="ctr"/>
                <a:lstStyle/>
                <a:p>
                  <a:pPr>
                    <a:defRPr/>
                  </a:pPr>
                  <a:endParaRPr lang="fr-CA"/>
                </a:p>
              </p:txBody>
            </p:sp>
            <p:sp>
              <p:nvSpPr>
                <p:cNvPr id="742407" name="Rectangle 7"/>
                <p:cNvSpPr>
                  <a:spLocks noChangeArrowheads="1"/>
                </p:cNvSpPr>
                <p:nvPr/>
              </p:nvSpPr>
              <p:spPr bwMode="auto">
                <a:xfrm>
                  <a:off x="1619250" y="2565400"/>
                  <a:ext cx="4175125" cy="215900"/>
                </a:xfrm>
                <a:prstGeom prst="rect">
                  <a:avLst/>
                </a:prstGeom>
                <a:solidFill>
                  <a:schemeClr val="accent1"/>
                </a:solidFill>
                <a:ln w="9525" algn="ctr">
                  <a:noFill/>
                  <a:miter lim="800000"/>
                  <a:headEnd/>
                  <a:tailEnd/>
                </a:ln>
                <a:effectLst/>
              </p:spPr>
              <p:txBody>
                <a:bodyPr wrap="none" anchor="ctr"/>
                <a:lstStyle/>
                <a:p>
                  <a:pPr>
                    <a:defRPr/>
                  </a:pPr>
                  <a:endParaRPr lang="fr-CA"/>
                </a:p>
              </p:txBody>
            </p:sp>
            <p:sp>
              <p:nvSpPr>
                <p:cNvPr id="742408" name="Rectangle 8"/>
                <p:cNvSpPr>
                  <a:spLocks noChangeArrowheads="1"/>
                </p:cNvSpPr>
                <p:nvPr/>
              </p:nvSpPr>
              <p:spPr bwMode="auto">
                <a:xfrm>
                  <a:off x="5651500" y="2563813"/>
                  <a:ext cx="936625" cy="215900"/>
                </a:xfrm>
                <a:prstGeom prst="rect">
                  <a:avLst/>
                </a:prstGeom>
                <a:solidFill>
                  <a:srgbClr val="000000"/>
                </a:solidFill>
                <a:ln w="9525" algn="ctr">
                  <a:solidFill>
                    <a:srgbClr val="000000"/>
                  </a:solidFill>
                  <a:miter lim="800000"/>
                  <a:headEnd/>
                  <a:tailEnd/>
                </a:ln>
                <a:effectLst/>
              </p:spPr>
              <p:txBody>
                <a:bodyPr wrap="none" anchor="ctr"/>
                <a:lstStyle/>
                <a:p>
                  <a:pPr>
                    <a:defRPr/>
                  </a:pPr>
                  <a:endParaRPr lang="fr-CA"/>
                </a:p>
              </p:txBody>
            </p:sp>
            <p:sp>
              <p:nvSpPr>
                <p:cNvPr id="742409" name="Rectangle 9"/>
                <p:cNvSpPr>
                  <a:spLocks noChangeArrowheads="1"/>
                </p:cNvSpPr>
                <p:nvPr/>
              </p:nvSpPr>
              <p:spPr bwMode="auto">
                <a:xfrm>
                  <a:off x="1331913" y="2563813"/>
                  <a:ext cx="1873250" cy="215900"/>
                </a:xfrm>
                <a:prstGeom prst="rect">
                  <a:avLst/>
                </a:prstGeom>
                <a:solidFill>
                  <a:schemeClr val="accent1"/>
                </a:solidFill>
                <a:ln w="9525" algn="ctr">
                  <a:solidFill>
                    <a:srgbClr val="000000"/>
                  </a:solidFill>
                  <a:miter lim="800000"/>
                  <a:headEnd/>
                  <a:tailEnd/>
                </a:ln>
                <a:effectLst/>
              </p:spPr>
              <p:txBody>
                <a:bodyPr wrap="none" anchor="ctr"/>
                <a:lstStyle/>
                <a:p>
                  <a:pPr>
                    <a:defRPr/>
                  </a:pPr>
                  <a:endParaRPr lang="fr-CA" dirty="0"/>
                </a:p>
              </p:txBody>
            </p:sp>
            <p:sp>
              <p:nvSpPr>
                <p:cNvPr id="742410" name="Rectangle 10"/>
                <p:cNvSpPr>
                  <a:spLocks noChangeArrowheads="1"/>
                </p:cNvSpPr>
                <p:nvPr/>
              </p:nvSpPr>
              <p:spPr bwMode="auto">
                <a:xfrm>
                  <a:off x="2771775" y="2578100"/>
                  <a:ext cx="790575" cy="184150"/>
                </a:xfrm>
                <a:prstGeom prst="rect">
                  <a:avLst/>
                </a:prstGeom>
                <a:solidFill>
                  <a:schemeClr val="accent1"/>
                </a:solidFill>
                <a:ln w="9525" algn="ctr">
                  <a:solidFill>
                    <a:schemeClr val="accent1"/>
                  </a:solidFill>
                  <a:miter lim="800000"/>
                  <a:headEnd/>
                  <a:tailEnd/>
                </a:ln>
                <a:effectLst/>
              </p:spPr>
              <p:txBody>
                <a:bodyPr wrap="none" anchor="ctr"/>
                <a:lstStyle/>
                <a:p>
                  <a:pPr>
                    <a:defRPr/>
                  </a:pPr>
                  <a:endParaRPr lang="fr-CA"/>
                </a:p>
              </p:txBody>
            </p:sp>
            <p:sp>
              <p:nvSpPr>
                <p:cNvPr id="742419" name="Rectangle 19"/>
                <p:cNvSpPr>
                  <a:spLocks noChangeArrowheads="1"/>
                </p:cNvSpPr>
                <p:nvPr/>
              </p:nvSpPr>
              <p:spPr bwMode="auto">
                <a:xfrm>
                  <a:off x="1331913" y="2565400"/>
                  <a:ext cx="284547" cy="198000"/>
                </a:xfrm>
                <a:prstGeom prst="rect">
                  <a:avLst/>
                </a:prstGeom>
                <a:solidFill>
                  <a:srgbClr val="000000"/>
                </a:solidFill>
                <a:ln w="9525" algn="ctr">
                  <a:solidFill>
                    <a:srgbClr val="000000"/>
                  </a:solidFill>
                  <a:miter lim="800000"/>
                  <a:headEnd/>
                  <a:tailEnd/>
                </a:ln>
                <a:effectLst/>
              </p:spPr>
              <p:txBody>
                <a:bodyPr wrap="none" anchor="ctr"/>
                <a:lstStyle/>
                <a:p>
                  <a:pPr>
                    <a:defRPr/>
                  </a:pPr>
                  <a:endParaRPr lang="fr-CA" dirty="0"/>
                </a:p>
              </p:txBody>
            </p:sp>
            <p:sp>
              <p:nvSpPr>
                <p:cNvPr id="742423" name="Line 23"/>
                <p:cNvSpPr>
                  <a:spLocks noChangeShapeType="1"/>
                </p:cNvSpPr>
                <p:nvPr/>
              </p:nvSpPr>
              <p:spPr bwMode="auto">
                <a:xfrm rot="5400000" flipH="1">
                  <a:off x="6659563" y="2579687"/>
                  <a:ext cx="0" cy="142875"/>
                </a:xfrm>
                <a:prstGeom prst="line">
                  <a:avLst/>
                </a:prstGeom>
                <a:noFill/>
                <a:ln w="57150">
                  <a:solidFill>
                    <a:srgbClr val="000000"/>
                  </a:solidFill>
                  <a:round/>
                  <a:headEnd/>
                  <a:tailEnd type="triangle" w="med" len="med"/>
                </a:ln>
                <a:effectLst/>
              </p:spPr>
              <p:txBody>
                <a:bodyPr/>
                <a:lstStyle/>
                <a:p>
                  <a:pPr>
                    <a:defRPr/>
                  </a:pPr>
                  <a:endParaRPr lang="fr-CA"/>
                </a:p>
              </p:txBody>
            </p:sp>
          </p:grpSp>
          <p:sp>
            <p:nvSpPr>
              <p:cNvPr id="3" name="Rectangle 2">
                <a:extLst>
                  <a:ext uri="{FF2B5EF4-FFF2-40B4-BE49-F238E27FC236}">
                    <a16:creationId xmlns:a16="http://schemas.microsoft.com/office/drawing/2014/main" id="{FEA9D151-DF51-45FA-B15E-C4B65C64F23A}"/>
                  </a:ext>
                </a:extLst>
              </p:cNvPr>
              <p:cNvSpPr/>
              <p:nvPr/>
            </p:nvSpPr>
            <p:spPr>
              <a:xfrm>
                <a:off x="8255348" y="2451676"/>
                <a:ext cx="951615" cy="184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cxnSp>
          <p:nvCxnSpPr>
            <p:cNvPr id="6" name="Connecteur droit 5">
              <a:extLst>
                <a:ext uri="{FF2B5EF4-FFF2-40B4-BE49-F238E27FC236}">
                  <a16:creationId xmlns:a16="http://schemas.microsoft.com/office/drawing/2014/main" id="{1FFE52D9-ACFD-4C54-ABC8-33F970BA9FE5}"/>
                </a:ext>
              </a:extLst>
            </p:cNvPr>
            <p:cNvCxnSpPr/>
            <p:nvPr/>
          </p:nvCxnSpPr>
          <p:spPr>
            <a:xfrm>
              <a:off x="5253643" y="2420764"/>
              <a:ext cx="540000" cy="0"/>
            </a:xfrm>
            <a:prstGeom prst="line">
              <a:avLst/>
            </a:prstGeom>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D739FF9-9339-45E9-9D89-06A15CD5EA62}"/>
              </a:ext>
            </a:extLst>
          </p:cNvPr>
          <p:cNvSpPr>
            <a:spLocks noGrp="1"/>
          </p:cNvSpPr>
          <p:nvPr>
            <p:ph type="sldNum" sz="quarter" idx="12"/>
            <p:custDataLst>
              <p:tags r:id="rId1"/>
            </p:custDataLst>
          </p:nvPr>
        </p:nvSpPr>
        <p:spPr/>
        <p:txBody>
          <a:bodyPr/>
          <a:lstStyle/>
          <a:p>
            <a:fld id="{82B63C5F-247B-BE4F-ACBC-7BDD67617F3E}" type="slidenum">
              <a:rPr lang="fr-FR" smtClean="0"/>
              <a:t>72</a:t>
            </a:fld>
            <a:endParaRPr lang="fr-FR" dirty="0"/>
          </a:p>
        </p:txBody>
      </p:sp>
      <p:sp>
        <p:nvSpPr>
          <p:cNvPr id="4" name="Espace réservé du texte 3">
            <a:extLst>
              <a:ext uri="{FF2B5EF4-FFF2-40B4-BE49-F238E27FC236}">
                <a16:creationId xmlns:a16="http://schemas.microsoft.com/office/drawing/2014/main" id="{80B9D3FC-D766-47E5-82C7-BEDF2678DE4D}"/>
              </a:ext>
            </a:extLst>
          </p:cNvPr>
          <p:cNvSpPr>
            <a:spLocks noGrp="1"/>
          </p:cNvSpPr>
          <p:nvPr>
            <p:ph type="body" idx="1"/>
            <p:custDataLst>
              <p:tags r:id="rId2"/>
            </p:custDataLst>
          </p:nvPr>
        </p:nvSpPr>
        <p:spPr>
          <a:xfrm>
            <a:off x="839787" y="1399605"/>
            <a:ext cx="4789146" cy="4041258"/>
          </a:xfrm>
        </p:spPr>
        <p:txBody>
          <a:bodyPr>
            <a:normAutofit/>
          </a:bodyPr>
          <a:lstStyle/>
          <a:p>
            <a:r>
              <a:rPr lang="fr-CA" sz="2400" dirty="0"/>
              <a:t>Repoussage progressif d’un flan généralement circulaire contre une forme en rotation (Alliages 1000 et 3000).</a:t>
            </a:r>
          </a:p>
          <a:p>
            <a:pPr lvl="1"/>
            <a:r>
              <a:rPr lang="fr-CA" b="0" dirty="0">
                <a:solidFill>
                  <a:schemeClr val="tx1"/>
                </a:solidFill>
              </a:rPr>
              <a:t>La déformation est effectuée par un outil latéral qui se déplace contre la forme en rotation.</a:t>
            </a:r>
          </a:p>
          <a:p>
            <a:r>
              <a:rPr lang="fr-CA" sz="2400" dirty="0"/>
              <a:t>Utile pour produire des formes fermées.</a:t>
            </a:r>
          </a:p>
          <a:p>
            <a:r>
              <a:rPr lang="fr-CA" sz="2400" dirty="0"/>
              <a:t>Peut être mécanisé. </a:t>
            </a:r>
          </a:p>
        </p:txBody>
      </p:sp>
      <p:sp>
        <p:nvSpPr>
          <p:cNvPr id="5" name="Titre 4">
            <a:extLst>
              <a:ext uri="{FF2B5EF4-FFF2-40B4-BE49-F238E27FC236}">
                <a16:creationId xmlns:a16="http://schemas.microsoft.com/office/drawing/2014/main" id="{6DADE686-8744-4D79-9873-F1D56AD92B95}"/>
              </a:ext>
            </a:extLst>
          </p:cNvPr>
          <p:cNvSpPr>
            <a:spLocks noGrp="1"/>
          </p:cNvSpPr>
          <p:nvPr>
            <p:ph type="title"/>
            <p:custDataLst>
              <p:tags r:id="rId3"/>
            </p:custDataLst>
          </p:nvPr>
        </p:nvSpPr>
        <p:spPr/>
        <p:txBody>
          <a:bodyPr/>
          <a:lstStyle/>
          <a:p>
            <a:r>
              <a:rPr lang="fr-CA" dirty="0" err="1"/>
              <a:t>Repousssage</a:t>
            </a:r>
            <a:r>
              <a:rPr lang="fr-CA" dirty="0"/>
              <a:t> (</a:t>
            </a:r>
            <a:r>
              <a:rPr lang="fr-CA" i="1" dirty="0" err="1"/>
              <a:t>metal</a:t>
            </a:r>
            <a:r>
              <a:rPr lang="fr-CA" i="1" dirty="0"/>
              <a:t> </a:t>
            </a:r>
            <a:r>
              <a:rPr lang="fr-CA" i="1" dirty="0" err="1"/>
              <a:t>spinning</a:t>
            </a:r>
            <a:r>
              <a:rPr lang="fr-CA" dirty="0"/>
              <a:t>)</a:t>
            </a:r>
          </a:p>
        </p:txBody>
      </p:sp>
      <p:pic>
        <p:nvPicPr>
          <p:cNvPr id="3074" name="Picture 2">
            <a:extLst>
              <a:ext uri="{FF2B5EF4-FFF2-40B4-BE49-F238E27FC236}">
                <a16:creationId xmlns:a16="http://schemas.microsoft.com/office/drawing/2014/main" id="{C684031B-53BA-41BB-A62A-FF2C401CAA0F}"/>
              </a:ext>
            </a:extLst>
          </p:cNvPr>
          <p:cNvPicPr>
            <a:picLocks noChangeAspect="1" noChangeArrowheads="1"/>
          </p:cNvPicPr>
          <p:nvPr>
            <p:custDataLst>
              <p:tags r:id="rId4"/>
            </p:custDataLst>
          </p:nvPr>
        </p:nvPicPr>
        <p:blipFill rotWithShape="1">
          <a:blip r:embed="rId13" cstate="email">
            <a:duotone>
              <a:schemeClr val="accent5">
                <a:shade val="45000"/>
                <a:satMod val="135000"/>
              </a:schemeClr>
              <a:prstClr val="white"/>
            </a:duotone>
            <a:extLst>
              <a:ext uri="{28A0092B-C50C-407E-A947-70E740481C1C}">
                <a14:useLocalDpi xmlns:a14="http://schemas.microsoft.com/office/drawing/2010/main"/>
              </a:ext>
            </a:extLst>
          </a:blip>
          <a:srcRect t="10001"/>
          <a:stretch/>
        </p:blipFill>
        <p:spPr bwMode="auto">
          <a:xfrm>
            <a:off x="6596920" y="1848199"/>
            <a:ext cx="4552922" cy="335338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6A16EFC-815E-44EB-B8CB-9B295CCA7CB6}"/>
              </a:ext>
            </a:extLst>
          </p:cNvPr>
          <p:cNvSpPr txBox="1"/>
          <p:nvPr>
            <p:custDataLst>
              <p:tags r:id="rId5"/>
            </p:custDataLst>
          </p:nvPr>
        </p:nvSpPr>
        <p:spPr>
          <a:xfrm>
            <a:off x="5951595" y="1848199"/>
            <a:ext cx="1783330" cy="338554"/>
          </a:xfrm>
          <a:prstGeom prst="rect">
            <a:avLst/>
          </a:prstGeom>
          <a:solidFill>
            <a:schemeClr val="accent1">
              <a:lumMod val="20000"/>
              <a:lumOff val="80000"/>
            </a:schemeClr>
          </a:solidFill>
        </p:spPr>
        <p:txBody>
          <a:bodyPr wrap="square" rtlCol="0">
            <a:spAutoFit/>
          </a:bodyPr>
          <a:lstStyle/>
          <a:p>
            <a:r>
              <a:rPr lang="fr-CA" sz="1600" dirty="0">
                <a:latin typeface="Univers Condensed Light" panose="020B0306020202040204"/>
              </a:rPr>
              <a:t>Forme finale</a:t>
            </a:r>
          </a:p>
        </p:txBody>
      </p:sp>
      <p:sp>
        <p:nvSpPr>
          <p:cNvPr id="8" name="ZoneTexte 7">
            <a:extLst>
              <a:ext uri="{FF2B5EF4-FFF2-40B4-BE49-F238E27FC236}">
                <a16:creationId xmlns:a16="http://schemas.microsoft.com/office/drawing/2014/main" id="{CFD19696-2BE1-4259-A505-A4A704EC3CB1}"/>
              </a:ext>
            </a:extLst>
          </p:cNvPr>
          <p:cNvSpPr txBox="1"/>
          <p:nvPr>
            <p:custDataLst>
              <p:tags r:id="rId6"/>
            </p:custDataLst>
          </p:nvPr>
        </p:nvSpPr>
        <p:spPr>
          <a:xfrm>
            <a:off x="9366512" y="1383469"/>
            <a:ext cx="1783330" cy="338554"/>
          </a:xfrm>
          <a:prstGeom prst="rect">
            <a:avLst/>
          </a:prstGeom>
          <a:solidFill>
            <a:schemeClr val="accent1">
              <a:lumMod val="20000"/>
              <a:lumOff val="80000"/>
            </a:schemeClr>
          </a:solidFill>
        </p:spPr>
        <p:txBody>
          <a:bodyPr wrap="square" rtlCol="0">
            <a:spAutoFit/>
          </a:bodyPr>
          <a:lstStyle/>
          <a:p>
            <a:r>
              <a:rPr lang="fr-CA" sz="1600" dirty="0">
                <a:latin typeface="Univers Condensed Light" panose="020B0306020202040204"/>
              </a:rPr>
              <a:t>Flan initial</a:t>
            </a:r>
          </a:p>
        </p:txBody>
      </p:sp>
      <p:sp>
        <p:nvSpPr>
          <p:cNvPr id="9" name="ZoneTexte 8">
            <a:extLst>
              <a:ext uri="{FF2B5EF4-FFF2-40B4-BE49-F238E27FC236}">
                <a16:creationId xmlns:a16="http://schemas.microsoft.com/office/drawing/2014/main" id="{FF8B349E-181B-4071-BFD9-2BE0B48714C3}"/>
              </a:ext>
            </a:extLst>
          </p:cNvPr>
          <p:cNvSpPr txBox="1"/>
          <p:nvPr>
            <p:custDataLst>
              <p:tags r:id="rId7"/>
            </p:custDataLst>
          </p:nvPr>
        </p:nvSpPr>
        <p:spPr>
          <a:xfrm>
            <a:off x="9366512" y="2232171"/>
            <a:ext cx="1783330" cy="338554"/>
          </a:xfrm>
          <a:prstGeom prst="rect">
            <a:avLst/>
          </a:prstGeom>
          <a:solidFill>
            <a:schemeClr val="accent1">
              <a:lumMod val="20000"/>
              <a:lumOff val="80000"/>
            </a:schemeClr>
          </a:solidFill>
        </p:spPr>
        <p:txBody>
          <a:bodyPr wrap="square" rtlCol="0">
            <a:spAutoFit/>
          </a:bodyPr>
          <a:lstStyle/>
          <a:p>
            <a:r>
              <a:rPr lang="fr-CA" sz="1600" dirty="0">
                <a:latin typeface="Univers Condensed Light" panose="020B0306020202040204"/>
              </a:rPr>
              <a:t>Appui</a:t>
            </a:r>
          </a:p>
        </p:txBody>
      </p:sp>
      <p:sp>
        <p:nvSpPr>
          <p:cNvPr id="10" name="ZoneTexte 9">
            <a:extLst>
              <a:ext uri="{FF2B5EF4-FFF2-40B4-BE49-F238E27FC236}">
                <a16:creationId xmlns:a16="http://schemas.microsoft.com/office/drawing/2014/main" id="{22606D76-C846-448D-894E-784023A68CFF}"/>
              </a:ext>
            </a:extLst>
          </p:cNvPr>
          <p:cNvSpPr txBox="1"/>
          <p:nvPr>
            <p:custDataLst>
              <p:tags r:id="rId8"/>
            </p:custDataLst>
          </p:nvPr>
        </p:nvSpPr>
        <p:spPr>
          <a:xfrm>
            <a:off x="10016237" y="2570725"/>
            <a:ext cx="1783330" cy="338554"/>
          </a:xfrm>
          <a:prstGeom prst="rect">
            <a:avLst/>
          </a:prstGeom>
          <a:solidFill>
            <a:schemeClr val="accent1">
              <a:lumMod val="20000"/>
              <a:lumOff val="80000"/>
            </a:schemeClr>
          </a:solidFill>
        </p:spPr>
        <p:txBody>
          <a:bodyPr wrap="square" rtlCol="0">
            <a:spAutoFit/>
          </a:bodyPr>
          <a:lstStyle/>
          <a:p>
            <a:r>
              <a:rPr lang="fr-CA" sz="1600" dirty="0">
                <a:latin typeface="Univers Condensed Light" panose="020B0306020202040204"/>
              </a:rPr>
              <a:t>Poussoir</a:t>
            </a:r>
          </a:p>
        </p:txBody>
      </p:sp>
      <p:pic>
        <p:nvPicPr>
          <p:cNvPr id="11" name="Image 10">
            <a:extLst>
              <a:ext uri="{FF2B5EF4-FFF2-40B4-BE49-F238E27FC236}">
                <a16:creationId xmlns:a16="http://schemas.microsoft.com/office/drawing/2014/main" id="{F11A6F0A-959C-44F6-824F-0FCE561ECCBA}"/>
              </a:ext>
            </a:extLst>
          </p:cNvPr>
          <p:cNvPicPr>
            <a:picLocks noChangeAspect="1"/>
          </p:cNvPicPr>
          <p:nvPr>
            <p:custDataLst>
              <p:tags r:id="rId9"/>
            </p:custDataLst>
          </p:nvPr>
        </p:nvPicPr>
        <p:blipFill>
          <a:blip r:embed="rId14" cstate="email">
            <a:extLst>
              <a:ext uri="{28A0092B-C50C-407E-A947-70E740481C1C}">
                <a14:useLocalDpi xmlns:a14="http://schemas.microsoft.com/office/drawing/2010/main"/>
              </a:ext>
            </a:extLst>
          </a:blip>
          <a:stretch>
            <a:fillRect/>
          </a:stretch>
        </p:blipFill>
        <p:spPr>
          <a:xfrm>
            <a:off x="3578682" y="4184780"/>
            <a:ext cx="2695576" cy="2009097"/>
          </a:xfrm>
          <a:prstGeom prst="rect">
            <a:avLst/>
          </a:prstGeom>
        </p:spPr>
      </p:pic>
      <p:sp>
        <p:nvSpPr>
          <p:cNvPr id="12" name="ZoneTexte 11">
            <a:extLst>
              <a:ext uri="{FF2B5EF4-FFF2-40B4-BE49-F238E27FC236}">
                <a16:creationId xmlns:a16="http://schemas.microsoft.com/office/drawing/2014/main" id="{419293D4-A1E6-4349-8A83-2B2EFAAD5263}"/>
              </a:ext>
            </a:extLst>
          </p:cNvPr>
          <p:cNvSpPr txBox="1"/>
          <p:nvPr>
            <p:custDataLst>
              <p:tags r:id="rId10"/>
            </p:custDataLst>
          </p:nvPr>
        </p:nvSpPr>
        <p:spPr>
          <a:xfrm>
            <a:off x="8658558" y="5061843"/>
            <a:ext cx="1697901" cy="338554"/>
          </a:xfrm>
          <a:prstGeom prst="rect">
            <a:avLst/>
          </a:prstGeom>
          <a:noFill/>
        </p:spPr>
        <p:txBody>
          <a:bodyPr wrap="none" rtlCol="0">
            <a:spAutoFit/>
          </a:bodyPr>
          <a:lstStyle/>
          <a:p>
            <a:r>
              <a:rPr lang="en-CA" sz="1600" i="1" dirty="0">
                <a:latin typeface="Univers Condensed Light" panose="020B0306020202040204" pitchFamily="34" charset="0"/>
              </a:rPr>
              <a:t>Wiki </a:t>
            </a:r>
            <a:r>
              <a:rPr lang="en-CA" sz="1600" i="1" dirty="0" err="1">
                <a:latin typeface="Univers Condensed Light" panose="020B0306020202040204" pitchFamily="34" charset="0"/>
              </a:rPr>
              <a:t>domaine</a:t>
            </a:r>
            <a:r>
              <a:rPr lang="en-CA" sz="1600" i="1" dirty="0">
                <a:latin typeface="Univers Condensed Light" panose="020B0306020202040204" pitchFamily="34" charset="0"/>
              </a:rPr>
              <a:t> public</a:t>
            </a:r>
            <a:endParaRPr lang="fr-CA" sz="1600" i="1" dirty="0">
              <a:latin typeface="Univers Condensed Light" panose="020B0306020202040204" pitchFamily="34" charset="0"/>
            </a:endParaRPr>
          </a:p>
        </p:txBody>
      </p:sp>
      <p:sp>
        <p:nvSpPr>
          <p:cNvPr id="13" name="Espace réservé du pied de page 2"/>
          <p:cNvSpPr>
            <a:spLocks noGrp="1"/>
          </p:cNvSpPr>
          <p:nvPr>
            <p:ph type="ftr" sz="quarter" idx="11"/>
            <p:custDataLst>
              <p:tags r:id="rId11"/>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38285846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Alliages et procédés de fonderie</a:t>
            </a:r>
          </a:p>
        </p:txBody>
      </p:sp>
      <p:sp>
        <p:nvSpPr>
          <p:cNvPr id="4" name="Espace réservé du pied de page 3"/>
          <p:cNvSpPr>
            <a:spLocks noGrp="1"/>
          </p:cNvSpPr>
          <p:nvPr>
            <p:ph type="ftr" sz="quarter" idx="11"/>
            <p:custDataLst>
              <p:tags r:id="rId2"/>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3"/>
            </p:custDataLst>
          </p:nvPr>
        </p:nvSpPr>
        <p:spPr/>
        <p:txBody>
          <a:bodyPr/>
          <a:lstStyle/>
          <a:p>
            <a:fld id="{82B63C5F-247B-BE4F-ACBC-7BDD67617F3E}" type="slidenum">
              <a:rPr lang="fr-FR" smtClean="0"/>
              <a:t>73</a:t>
            </a:fld>
            <a:endParaRPr lang="fr-FR"/>
          </a:p>
        </p:txBody>
      </p:sp>
    </p:spTree>
    <p:extLst>
      <p:ext uri="{BB962C8B-B14F-4D97-AF65-F5344CB8AC3E}">
        <p14:creationId xmlns:p14="http://schemas.microsoft.com/office/powerpoint/2010/main" val="41601145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Espace réservé du numéro de diapositive 3"/>
          <p:cNvSpPr>
            <a:spLocks noGrp="1"/>
          </p:cNvSpPr>
          <p:nvPr>
            <p:ph type="sldNum" sz="quarter" idx="12"/>
            <p:custDataLst>
              <p:tags r:id="rId1"/>
            </p:custDataLst>
          </p:nvPr>
        </p:nvSpPr>
        <p:spPr bwMode="auto">
          <a:noFill/>
          <a:ln>
            <a:miter lim="800000"/>
            <a:headEnd/>
            <a:tailEnd/>
          </a:ln>
        </p:spPr>
        <p:txBody>
          <a:bodyPr wrap="square" numCol="1" anchorCtr="0" compatLnSpc="1">
            <a:prstTxWarp prst="textNoShape">
              <a:avLst/>
            </a:prstTxWarp>
          </a:bodyPr>
          <a:lstStyle/>
          <a:p>
            <a:fld id="{E30132F8-D691-4B8E-A492-F5863F7361D9}" type="slidenum">
              <a:rPr lang="fr-CA" smtClean="0"/>
              <a:pPr/>
              <a:t>74</a:t>
            </a:fld>
            <a:endParaRPr lang="fr-CA"/>
          </a:p>
        </p:txBody>
      </p:sp>
      <p:sp>
        <p:nvSpPr>
          <p:cNvPr id="36866" name="Espace réservé du contenu 2"/>
          <p:cNvSpPr>
            <a:spLocks noGrp="1"/>
          </p:cNvSpPr>
          <p:nvPr>
            <p:ph sz="half" idx="1"/>
            <p:custDataLst>
              <p:tags r:id="rId2"/>
            </p:custDataLst>
          </p:nvPr>
        </p:nvSpPr>
        <p:spPr>
          <a:xfrm>
            <a:off x="658135" y="1757589"/>
            <a:ext cx="5855962" cy="4151892"/>
          </a:xfrm>
        </p:spPr>
        <p:txBody>
          <a:bodyPr/>
          <a:lstStyle/>
          <a:p>
            <a:pPr eaLnBrk="1" hangingPunct="1"/>
            <a:r>
              <a:rPr lang="fr-CA" sz="2400" dirty="0">
                <a:cs typeface="Arial" charset="0"/>
              </a:rPr>
              <a:t>L’aluminium de fonderie contient beaucoup plus d’éléments d’alliages que les alliages ouvrés, car nous ne pouvons pas durcir des pièces moulées par travail à froid.</a:t>
            </a:r>
          </a:p>
          <a:p>
            <a:pPr eaLnBrk="1" hangingPunct="1">
              <a:buFont typeface="Wingdings" pitchFamily="2" charset="2"/>
              <a:buNone/>
            </a:pPr>
            <a:endParaRPr lang="fr-CA" sz="2400" dirty="0">
              <a:cs typeface="Arial" charset="0"/>
            </a:endParaRPr>
          </a:p>
          <a:p>
            <a:pPr eaLnBrk="1" hangingPunct="1"/>
            <a:r>
              <a:rPr lang="fr-CA" sz="2400" dirty="0">
                <a:cs typeface="Arial" charset="0"/>
              </a:rPr>
              <a:t>Ex. : A356 Si 7 % </a:t>
            </a:r>
          </a:p>
          <a:p>
            <a:pPr eaLnBrk="1" hangingPunct="1"/>
            <a:endParaRPr lang="fr-CA" sz="2400" dirty="0">
              <a:cs typeface="Arial" charset="0"/>
            </a:endParaRPr>
          </a:p>
          <a:p>
            <a:pPr eaLnBrk="1" hangingPunct="1"/>
            <a:r>
              <a:rPr lang="fr-CA" sz="2400" dirty="0">
                <a:cs typeface="Arial" charset="0"/>
              </a:rPr>
              <a:t>Certains alliages comme le A356 sont aptes à subir des traitements thermiques de précipitation (T6).</a:t>
            </a:r>
          </a:p>
        </p:txBody>
      </p:sp>
      <p:sp>
        <p:nvSpPr>
          <p:cNvPr id="2" name="Titre 1"/>
          <p:cNvSpPr>
            <a:spLocks noGrp="1"/>
          </p:cNvSpPr>
          <p:nvPr>
            <p:ph type="title"/>
            <p:custDataLst>
              <p:tags r:id="rId3"/>
            </p:custDataLst>
          </p:nvPr>
        </p:nvSpPr>
        <p:spPr/>
        <p:txBody>
          <a:bodyPr/>
          <a:lstStyle/>
          <a:p>
            <a:pPr>
              <a:defRPr/>
            </a:pPr>
            <a:r>
              <a:rPr lang="fr-CA" sz="3600" b="0" dirty="0">
                <a:solidFill>
                  <a:schemeClr val="accent3"/>
                </a:solidFill>
              </a:rPr>
              <a:t>Aluminium de fonderie</a:t>
            </a:r>
          </a:p>
        </p:txBody>
      </p:sp>
      <p:sp>
        <p:nvSpPr>
          <p:cNvPr id="3" name="ZoneTexte 2">
            <a:extLst>
              <a:ext uri="{FF2B5EF4-FFF2-40B4-BE49-F238E27FC236}">
                <a16:creationId xmlns:a16="http://schemas.microsoft.com/office/drawing/2014/main" id="{6507CC9D-349C-4CB4-A890-1BEEFE954938}"/>
              </a:ext>
            </a:extLst>
          </p:cNvPr>
          <p:cNvSpPr txBox="1"/>
          <p:nvPr>
            <p:custDataLst>
              <p:tags r:id="rId4"/>
            </p:custDataLst>
          </p:nvPr>
        </p:nvSpPr>
        <p:spPr>
          <a:xfrm>
            <a:off x="7345180" y="5341476"/>
            <a:ext cx="4032354" cy="646331"/>
          </a:xfrm>
          <a:prstGeom prst="rect">
            <a:avLst/>
          </a:prstGeom>
          <a:solidFill>
            <a:schemeClr val="accent1">
              <a:lumMod val="20000"/>
              <a:lumOff val="80000"/>
            </a:schemeClr>
          </a:solidFill>
        </p:spPr>
        <p:txBody>
          <a:bodyPr wrap="square" rtlCol="0">
            <a:spAutoFit/>
          </a:bodyPr>
          <a:lstStyle/>
          <a:p>
            <a:pPr algn="ctr"/>
            <a:r>
              <a:rPr lang="fr-CA" dirty="0">
                <a:latin typeface="Univers Condensed Light" panose="020B0306020202040204"/>
              </a:rPr>
              <a:t>Structure dendritique du A356, Silicium en gris et aluminium en blanc</a:t>
            </a:r>
          </a:p>
        </p:txBody>
      </p:sp>
      <p:pic>
        <p:nvPicPr>
          <p:cNvPr id="36869" name="Picture 2" descr="essai attaque0.jpg"/>
          <p:cNvPicPr>
            <a:picLocks noChangeAspect="1" noChangeArrowheads="1"/>
          </p:cNvPicPr>
          <p:nvPr>
            <p:custDataLst>
              <p:tags r:id="rId5"/>
            </p:custDataLst>
          </p:nvPr>
        </p:nvPicPr>
        <p:blipFill>
          <a:blip r:embed="rId9" r:link="rId10" cstate="email">
            <a:extLst>
              <a:ext uri="{28A0092B-C50C-407E-A947-70E740481C1C}">
                <a14:useLocalDpi xmlns:a14="http://schemas.microsoft.com/office/drawing/2010/main"/>
              </a:ext>
            </a:extLst>
          </a:blip>
          <a:srcRect/>
          <a:stretch>
            <a:fillRect/>
          </a:stretch>
        </p:blipFill>
        <p:spPr bwMode="auto">
          <a:xfrm>
            <a:off x="7090761" y="1450486"/>
            <a:ext cx="4514228" cy="3880998"/>
          </a:xfrm>
          <a:prstGeom prst="rect">
            <a:avLst/>
          </a:prstGeom>
          <a:noFill/>
          <a:ln w="19050">
            <a:solidFill>
              <a:schemeClr val="accent1"/>
            </a:solidFill>
            <a:miter lim="800000"/>
            <a:headEnd/>
            <a:tailEnd/>
          </a:ln>
        </p:spPr>
      </p:pic>
      <p:sp>
        <p:nvSpPr>
          <p:cNvPr id="7" name="ZoneTexte 6">
            <a:extLst>
              <a:ext uri="{FF2B5EF4-FFF2-40B4-BE49-F238E27FC236}">
                <a16:creationId xmlns:a16="http://schemas.microsoft.com/office/drawing/2014/main" id="{3096D11D-C742-476F-AA64-F88F76C1250E}"/>
              </a:ext>
            </a:extLst>
          </p:cNvPr>
          <p:cNvSpPr txBox="1"/>
          <p:nvPr>
            <p:custDataLst>
              <p:tags r:id="rId6"/>
            </p:custDataLst>
          </p:nvPr>
        </p:nvSpPr>
        <p:spPr>
          <a:xfrm>
            <a:off x="10227063" y="4992930"/>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8" name="Espace réservé du pied de page 2"/>
          <p:cNvSpPr>
            <a:spLocks noGrp="1"/>
          </p:cNvSpPr>
          <p:nvPr>
            <p:ph type="ftr" sz="quarter" idx="11"/>
            <p:custDataLst>
              <p:tags r:id="rId7"/>
            </p:custDataLst>
          </p:nvPr>
        </p:nvSpPr>
        <p:spPr>
          <a:xfrm>
            <a:off x="4038600" y="6356350"/>
            <a:ext cx="4114800" cy="365125"/>
          </a:xfrm>
        </p:spPr>
        <p:txBody>
          <a:bodyPr/>
          <a:lstStyle/>
          <a:p>
            <a:r>
              <a:rPr lang="fr-FR" dirty="0"/>
              <a:t>ALU-COMPÉTENCES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E3E8B3A-A76E-45F2-9F03-E9AC2E9D5441}"/>
              </a:ext>
            </a:extLst>
          </p:cNvPr>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a:extLst>
              <a:ext uri="{FF2B5EF4-FFF2-40B4-BE49-F238E27FC236}">
                <a16:creationId xmlns:a16="http://schemas.microsoft.com/office/drawing/2014/main" id="{FDFBFA8C-F241-466D-BC7C-6895CB56A152}"/>
              </a:ext>
            </a:extLst>
          </p:cNvPr>
          <p:cNvSpPr>
            <a:spLocks noGrp="1"/>
          </p:cNvSpPr>
          <p:nvPr>
            <p:ph type="sldNum" sz="quarter" idx="12"/>
            <p:custDataLst>
              <p:tags r:id="rId2"/>
            </p:custDataLst>
          </p:nvPr>
        </p:nvSpPr>
        <p:spPr/>
        <p:txBody>
          <a:bodyPr/>
          <a:lstStyle/>
          <a:p>
            <a:fld id="{82B63C5F-247B-BE4F-ACBC-7BDD67617F3E}" type="slidenum">
              <a:rPr lang="fr-FR" smtClean="0"/>
              <a:t>75</a:t>
            </a:fld>
            <a:endParaRPr lang="fr-FR" dirty="0"/>
          </a:p>
        </p:txBody>
      </p:sp>
      <p:sp>
        <p:nvSpPr>
          <p:cNvPr id="4" name="Espace réservé du texte 3">
            <a:extLst>
              <a:ext uri="{FF2B5EF4-FFF2-40B4-BE49-F238E27FC236}">
                <a16:creationId xmlns:a16="http://schemas.microsoft.com/office/drawing/2014/main" id="{52475A1E-51BE-4712-8E3D-10158DCB8A3C}"/>
              </a:ext>
            </a:extLst>
          </p:cNvPr>
          <p:cNvSpPr>
            <a:spLocks noGrp="1"/>
          </p:cNvSpPr>
          <p:nvPr>
            <p:ph type="body" idx="1"/>
            <p:custDataLst>
              <p:tags r:id="rId3"/>
            </p:custDataLst>
          </p:nvPr>
        </p:nvSpPr>
        <p:spPr>
          <a:xfrm>
            <a:off x="435429" y="1434421"/>
            <a:ext cx="7494000" cy="5020969"/>
          </a:xfrm>
        </p:spPr>
        <p:txBody>
          <a:bodyPr>
            <a:noAutofit/>
          </a:bodyPr>
          <a:lstStyle/>
          <a:p>
            <a:r>
              <a:rPr lang="fr-CA" sz="2200" dirty="0"/>
              <a:t>Le silicium est un élément clé dans la fonderie d’aluminium, car :</a:t>
            </a:r>
          </a:p>
          <a:p>
            <a:pPr lvl="1"/>
            <a:r>
              <a:rPr lang="fr-CA" b="0" dirty="0">
                <a:solidFill>
                  <a:schemeClr val="tx1"/>
                </a:solidFill>
              </a:rPr>
              <a:t>Il abaisse le point de fusion de l’aluminium jusqu’à 577 °C à 11,3 % Si, ce qui facilite la fusion et minimise le retrait du métal liquide au moulage;</a:t>
            </a:r>
          </a:p>
          <a:p>
            <a:pPr lvl="1"/>
            <a:r>
              <a:rPr lang="fr-CA" b="0" dirty="0">
                <a:solidFill>
                  <a:schemeClr val="tx1"/>
                </a:solidFill>
              </a:rPr>
              <a:t>Il est insoluble dans l’aluminium et forme des cristaux durs dans le réseau. Avec un ajout de magnésium, l’alliage est traitable thermiquement par précipitation de Mg</a:t>
            </a:r>
            <a:r>
              <a:rPr lang="fr-CA" b="0" baseline="-25000" dirty="0">
                <a:solidFill>
                  <a:schemeClr val="tx1"/>
                </a:solidFill>
              </a:rPr>
              <a:t>2</a:t>
            </a:r>
            <a:r>
              <a:rPr lang="fr-CA" b="0" dirty="0">
                <a:solidFill>
                  <a:schemeClr val="tx1"/>
                </a:solidFill>
              </a:rPr>
              <a:t>Si;</a:t>
            </a:r>
          </a:p>
          <a:p>
            <a:pPr lvl="1"/>
            <a:r>
              <a:rPr lang="fr-CA" b="0" dirty="0">
                <a:solidFill>
                  <a:schemeClr val="tx1"/>
                </a:solidFill>
              </a:rPr>
              <a:t>Il forme une zone pâteuse solide liquide entre 577 °C qui facilite la soudure entre les grains en formation en nuisant au passage des atomes à l’état liquide, on minimise ce problème en utilisant un dosage autour de 7 %.</a:t>
            </a:r>
          </a:p>
          <a:p>
            <a:r>
              <a:rPr lang="fr-CA" sz="2200" dirty="0"/>
              <a:t>Le silicium est ajouté aux électrodes de soudage pour ces mêmes raisons et est utilisé dans les alliages de filage de la série 6000 pour la même raison.</a:t>
            </a:r>
          </a:p>
          <a:p>
            <a:r>
              <a:rPr lang="fr-CA" sz="2200" dirty="0"/>
              <a:t>Les alliages de fonderie avec silicium sont limités à 200 MPa de limite élastique, certains alliages de la série 200 performent mieux, mais restent dédiés à la fonderie de sable, car sujets à la fissuration </a:t>
            </a:r>
          </a:p>
        </p:txBody>
      </p:sp>
      <p:sp>
        <p:nvSpPr>
          <p:cNvPr id="5" name="Titre 4">
            <a:extLst>
              <a:ext uri="{FF2B5EF4-FFF2-40B4-BE49-F238E27FC236}">
                <a16:creationId xmlns:a16="http://schemas.microsoft.com/office/drawing/2014/main" id="{9096284C-A281-4158-A7ED-2381CC00493C}"/>
              </a:ext>
            </a:extLst>
          </p:cNvPr>
          <p:cNvSpPr>
            <a:spLocks noGrp="1"/>
          </p:cNvSpPr>
          <p:nvPr>
            <p:ph type="title"/>
            <p:custDataLst>
              <p:tags r:id="rId4"/>
            </p:custDataLst>
          </p:nvPr>
        </p:nvSpPr>
        <p:spPr>
          <a:xfrm>
            <a:off x="838200" y="513568"/>
            <a:ext cx="9821449" cy="622011"/>
          </a:xfrm>
        </p:spPr>
        <p:txBody>
          <a:bodyPr/>
          <a:lstStyle/>
          <a:p>
            <a:r>
              <a:rPr lang="fr-CA" dirty="0">
                <a:solidFill>
                  <a:schemeClr val="accent3"/>
                </a:solidFill>
              </a:rPr>
              <a:t>Effet du silicium</a:t>
            </a:r>
          </a:p>
        </p:txBody>
      </p:sp>
      <p:pic>
        <p:nvPicPr>
          <p:cNvPr id="5122" name="Picture 2">
            <a:extLst>
              <a:ext uri="{FF2B5EF4-FFF2-40B4-BE49-F238E27FC236}">
                <a16:creationId xmlns:a16="http://schemas.microsoft.com/office/drawing/2014/main" id="{208BB0A8-0A73-47F0-9C3A-8F4EF38710C8}"/>
              </a:ext>
            </a:extLst>
          </p:cNvPr>
          <p:cNvPicPr>
            <a:picLocks noChangeAspect="1" noChangeArrowheads="1"/>
          </p:cNvPicPr>
          <p:nvPr>
            <p:custDataLst>
              <p:tags r:id="rId5"/>
            </p:custDataLst>
          </p:nvPr>
        </p:nvPicPr>
        <p:blipFill>
          <a:blip r:embed="rId10">
            <a:extLst>
              <a:ext uri="{28A0092B-C50C-407E-A947-70E740481C1C}">
                <a14:useLocalDpi xmlns:a14="http://schemas.microsoft.com/office/drawing/2010/main"/>
              </a:ext>
            </a:extLst>
          </a:blip>
          <a:srcRect/>
          <a:stretch>
            <a:fillRect/>
          </a:stretch>
        </p:blipFill>
        <p:spPr bwMode="auto">
          <a:xfrm>
            <a:off x="8075531" y="1215631"/>
            <a:ext cx="3826183" cy="377561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68AF1801-D10A-415C-B616-61BF8A1A4E35}"/>
              </a:ext>
            </a:extLst>
          </p:cNvPr>
          <p:cNvSpPr txBox="1"/>
          <p:nvPr>
            <p:custDataLst>
              <p:tags r:id="rId6"/>
            </p:custDataLst>
          </p:nvPr>
        </p:nvSpPr>
        <p:spPr>
          <a:xfrm>
            <a:off x="7996641" y="4991247"/>
            <a:ext cx="4134702" cy="461665"/>
          </a:xfrm>
          <a:prstGeom prst="rect">
            <a:avLst/>
          </a:prstGeom>
          <a:noFill/>
        </p:spPr>
        <p:txBody>
          <a:bodyPr wrap="square">
            <a:spAutoFit/>
          </a:bodyPr>
          <a:lstStyle/>
          <a:p>
            <a:r>
              <a:rPr lang="fr-CA" sz="1200" i="1" dirty="0">
                <a:latin typeface="Univers Condensed Light" panose="020B0306020202040204"/>
              </a:rPr>
              <a:t>https://commons.wikimedia.org/wiki/File:Diagramme_binaire_al_si_fonderie.svg</a:t>
            </a:r>
          </a:p>
        </p:txBody>
      </p:sp>
      <p:sp>
        <p:nvSpPr>
          <p:cNvPr id="10" name="ZoneTexte 9">
            <a:extLst>
              <a:ext uri="{FF2B5EF4-FFF2-40B4-BE49-F238E27FC236}">
                <a16:creationId xmlns:a16="http://schemas.microsoft.com/office/drawing/2014/main" id="{34646A08-132E-4EB4-B6DB-0611D3B14AB3}"/>
              </a:ext>
            </a:extLst>
          </p:cNvPr>
          <p:cNvSpPr txBox="1"/>
          <p:nvPr>
            <p:custDataLst>
              <p:tags r:id="rId7"/>
            </p:custDataLst>
          </p:nvPr>
        </p:nvSpPr>
        <p:spPr>
          <a:xfrm>
            <a:off x="7977184" y="5558607"/>
            <a:ext cx="3972285" cy="461665"/>
          </a:xfrm>
          <a:prstGeom prst="rect">
            <a:avLst/>
          </a:prstGeom>
          <a:noFill/>
        </p:spPr>
        <p:txBody>
          <a:bodyPr wrap="square">
            <a:spAutoFit/>
          </a:bodyPr>
          <a:lstStyle/>
          <a:p>
            <a:r>
              <a:rPr lang="en-US" sz="1200" i="1" dirty="0" err="1">
                <a:latin typeface="Univers Condensed Light" panose="020B0306020202040204"/>
              </a:rPr>
              <a:t>Cdang</a:t>
            </a:r>
            <a:r>
              <a:rPr lang="en-US" sz="1200" i="1" dirty="0">
                <a:latin typeface="Univers Condensed Light" panose="020B0306020202040204"/>
              </a:rPr>
              <a:t>, CC BY-SA 3.0 &lt;https://creativecommons.org/licenses/by-sa/3.0&gt;, via Wikimedia Commons</a:t>
            </a:r>
            <a:endParaRPr lang="fr-CA" sz="1200" i="1" dirty="0">
              <a:latin typeface="Univers Condensed Light" panose="020B0306020202040204"/>
            </a:endParaRPr>
          </a:p>
        </p:txBody>
      </p:sp>
      <p:sp>
        <p:nvSpPr>
          <p:cNvPr id="6" name="ZoneTexte 5">
            <a:extLst>
              <a:ext uri="{FF2B5EF4-FFF2-40B4-BE49-F238E27FC236}">
                <a16:creationId xmlns:a16="http://schemas.microsoft.com/office/drawing/2014/main" id="{6345E657-01CA-498D-BC9B-D19E5DC19FAF}"/>
              </a:ext>
            </a:extLst>
          </p:cNvPr>
          <p:cNvSpPr txBox="1"/>
          <p:nvPr>
            <p:custDataLst>
              <p:tags r:id="rId8"/>
            </p:custDataLst>
          </p:nvPr>
        </p:nvSpPr>
        <p:spPr>
          <a:xfrm>
            <a:off x="5979886" y="824573"/>
            <a:ext cx="2544286" cy="369332"/>
          </a:xfrm>
          <a:prstGeom prst="rect">
            <a:avLst/>
          </a:prstGeom>
          <a:solidFill>
            <a:schemeClr val="accent1">
              <a:lumMod val="20000"/>
              <a:lumOff val="80000"/>
            </a:schemeClr>
          </a:solidFill>
        </p:spPr>
        <p:txBody>
          <a:bodyPr wrap="none" rtlCol="0">
            <a:spAutoFit/>
          </a:bodyPr>
          <a:lstStyle/>
          <a:p>
            <a:r>
              <a:rPr lang="fr-CA" dirty="0">
                <a:latin typeface="Univers Condensed Light" panose="020B0306020202040204" pitchFamily="34" charset="0"/>
              </a:rPr>
              <a:t>Diagramme d’équilibre Al-Si</a:t>
            </a:r>
          </a:p>
        </p:txBody>
      </p:sp>
    </p:spTree>
    <p:extLst>
      <p:ext uri="{BB962C8B-B14F-4D97-AF65-F5344CB8AC3E}">
        <p14:creationId xmlns:p14="http://schemas.microsoft.com/office/powerpoint/2010/main" val="188443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Espace réservé du numéro de diapositive 4"/>
          <p:cNvSpPr>
            <a:spLocks noGrp="1"/>
          </p:cNvSpPr>
          <p:nvPr>
            <p:ph type="sldNum" sz="quarter" idx="12"/>
            <p:custDataLst>
              <p:tags r:id="rId1"/>
            </p:custDataLst>
          </p:nvPr>
        </p:nvSpPr>
        <p:spPr bwMode="auto">
          <a:noFill/>
          <a:ln>
            <a:miter lim="800000"/>
            <a:headEnd/>
            <a:tailEnd/>
          </a:ln>
        </p:spPr>
        <p:txBody>
          <a:bodyPr wrap="square" numCol="1" anchorCtr="0" compatLnSpc="1">
            <a:prstTxWarp prst="textNoShape">
              <a:avLst/>
            </a:prstTxWarp>
          </a:bodyPr>
          <a:lstStyle/>
          <a:p>
            <a:fld id="{4CBB81E9-ED5C-450C-9B86-3EBF93824A78}" type="slidenum">
              <a:rPr lang="fr-CA" smtClean="0"/>
              <a:pPr/>
              <a:t>76</a:t>
            </a:fld>
            <a:endParaRPr lang="fr-CA"/>
          </a:p>
        </p:txBody>
      </p:sp>
      <p:sp>
        <p:nvSpPr>
          <p:cNvPr id="38914" name="Content Placeholder 4"/>
          <p:cNvSpPr>
            <a:spLocks noGrp="1"/>
          </p:cNvSpPr>
          <p:nvPr>
            <p:ph sz="half" idx="1"/>
            <p:custDataLst>
              <p:tags r:id="rId2"/>
            </p:custDataLst>
          </p:nvPr>
        </p:nvSpPr>
        <p:spPr>
          <a:xfrm>
            <a:off x="839788" y="1440494"/>
            <a:ext cx="10513982" cy="4041258"/>
          </a:xfrm>
        </p:spPr>
        <p:txBody>
          <a:bodyPr/>
          <a:lstStyle/>
          <a:p>
            <a:pPr eaLnBrk="1" hangingPunct="1"/>
            <a:r>
              <a:rPr lang="fr-CA" sz="2400" dirty="0">
                <a:cs typeface="Arial" charset="0"/>
              </a:rPr>
              <a:t>Désignation de l’</a:t>
            </a:r>
            <a:r>
              <a:rPr lang="fr-CA" sz="2400" i="1" dirty="0">
                <a:cs typeface="Arial" charset="0"/>
              </a:rPr>
              <a:t>Aluminium Association</a:t>
            </a:r>
            <a:r>
              <a:rPr lang="fr-CA" sz="2400" dirty="0">
                <a:cs typeface="Arial" charset="0"/>
              </a:rPr>
              <a:t>. </a:t>
            </a:r>
          </a:p>
        </p:txBody>
      </p:sp>
      <p:sp>
        <p:nvSpPr>
          <p:cNvPr id="6" name="Titre 5"/>
          <p:cNvSpPr>
            <a:spLocks noGrp="1"/>
          </p:cNvSpPr>
          <p:nvPr>
            <p:ph type="title"/>
            <p:custDataLst>
              <p:tags r:id="rId3"/>
            </p:custDataLst>
          </p:nvPr>
        </p:nvSpPr>
        <p:spPr/>
        <p:txBody>
          <a:bodyPr/>
          <a:lstStyle/>
          <a:p>
            <a:pPr>
              <a:defRPr/>
            </a:pPr>
            <a:r>
              <a:rPr lang="fr-CA" sz="3600" b="0" dirty="0">
                <a:solidFill>
                  <a:schemeClr val="accent3"/>
                </a:solidFill>
              </a:rPr>
              <a:t>Désignation des alliages de fonderie</a:t>
            </a:r>
          </a:p>
        </p:txBody>
      </p:sp>
      <p:graphicFrame>
        <p:nvGraphicFramePr>
          <p:cNvPr id="4" name="Table 3"/>
          <p:cNvGraphicFramePr>
            <a:graphicFrameLocks noGrp="1"/>
          </p:cNvGraphicFramePr>
          <p:nvPr>
            <p:custDataLst>
              <p:tags r:id="rId4"/>
            </p:custDataLst>
            <p:extLst>
              <p:ext uri="{D42A27DB-BD31-4B8C-83A1-F6EECF244321}">
                <p14:modId xmlns:p14="http://schemas.microsoft.com/office/powerpoint/2010/main" val="272436289"/>
              </p:ext>
            </p:extLst>
          </p:nvPr>
        </p:nvGraphicFramePr>
        <p:xfrm>
          <a:off x="4129141" y="2160803"/>
          <a:ext cx="3935276" cy="4150710"/>
        </p:xfrm>
        <a:graphic>
          <a:graphicData uri="http://schemas.openxmlformats.org/drawingml/2006/table">
            <a:tbl>
              <a:tblPr/>
              <a:tblGrid>
                <a:gridCol w="2799925">
                  <a:extLst>
                    <a:ext uri="{9D8B030D-6E8A-4147-A177-3AD203B41FA5}">
                      <a16:colId xmlns:a16="http://schemas.microsoft.com/office/drawing/2014/main" val="20000"/>
                    </a:ext>
                  </a:extLst>
                </a:gridCol>
                <a:gridCol w="1135351">
                  <a:extLst>
                    <a:ext uri="{9D8B030D-6E8A-4147-A177-3AD203B41FA5}">
                      <a16:colId xmlns:a16="http://schemas.microsoft.com/office/drawing/2014/main" val="20001"/>
                    </a:ext>
                  </a:extLst>
                </a:gridCol>
              </a:tblGrid>
              <a:tr h="462618">
                <a:tc>
                  <a:txBody>
                    <a:bodyPr/>
                    <a:lstStyle/>
                    <a:p>
                      <a:pPr algn="ctr">
                        <a:lnSpc>
                          <a:spcPct val="150000"/>
                        </a:lnSpc>
                        <a:spcBef>
                          <a:spcPts val="600"/>
                        </a:spcBef>
                        <a:spcAft>
                          <a:spcPts val="0"/>
                        </a:spcAft>
                      </a:pPr>
                      <a:r>
                        <a:rPr lang="fr-CA" sz="2000" b="1" dirty="0">
                          <a:solidFill>
                            <a:schemeClr val="bg1"/>
                          </a:solidFill>
                          <a:latin typeface="Univers Condensed Light" panose="020B0306020202040204"/>
                          <a:ea typeface="Calibri"/>
                          <a:cs typeface="Times New Roman"/>
                        </a:rPr>
                        <a:t>Alliage</a:t>
                      </a:r>
                      <a:endParaRPr lang="fr-CA" sz="2000" dirty="0">
                        <a:solidFill>
                          <a:schemeClr val="bg1"/>
                        </a:solidFill>
                        <a:latin typeface="Univers Condensed Light" panose="020B0306020202040204"/>
                        <a:ea typeface="Calibri"/>
                        <a:cs typeface="Times New Roman"/>
                      </a:endParaRPr>
                    </a:p>
                  </a:txBody>
                  <a:tcPr marL="128965" marR="128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lnSpc>
                          <a:spcPct val="150000"/>
                        </a:lnSpc>
                        <a:spcBef>
                          <a:spcPts val="600"/>
                        </a:spcBef>
                        <a:spcAft>
                          <a:spcPts val="0"/>
                        </a:spcAft>
                      </a:pPr>
                      <a:r>
                        <a:rPr lang="fr-CA" sz="2000" b="1" dirty="0">
                          <a:solidFill>
                            <a:schemeClr val="bg1"/>
                          </a:solidFill>
                          <a:latin typeface="Univers Condensed Light" panose="020B0306020202040204"/>
                          <a:ea typeface="Calibri"/>
                          <a:cs typeface="Times New Roman"/>
                        </a:rPr>
                        <a:t>Série</a:t>
                      </a:r>
                      <a:endParaRPr lang="fr-CA" sz="2000" dirty="0">
                        <a:solidFill>
                          <a:schemeClr val="bg1"/>
                        </a:solidFill>
                        <a:latin typeface="Univers Condensed Light" panose="020B0306020202040204"/>
                        <a:ea typeface="Calibri"/>
                        <a:cs typeface="Times New Roman"/>
                      </a:endParaRPr>
                    </a:p>
                  </a:txBody>
                  <a:tcPr marL="128965" marR="128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3688092">
                <a:tc>
                  <a:txBody>
                    <a:bodyPr/>
                    <a:lstStyle/>
                    <a:p>
                      <a:pPr algn="ctr">
                        <a:lnSpc>
                          <a:spcPct val="100000"/>
                        </a:lnSpc>
                        <a:spcBef>
                          <a:spcPts val="600"/>
                        </a:spcBef>
                        <a:spcAft>
                          <a:spcPts val="0"/>
                        </a:spcAft>
                      </a:pPr>
                      <a:r>
                        <a:rPr lang="es-MX" sz="2000" dirty="0">
                          <a:latin typeface="Univers Condensed Light" panose="020B0306020202040204"/>
                          <a:ea typeface="Calibri"/>
                          <a:cs typeface="Times New Roman"/>
                        </a:rPr>
                        <a:t>Al </a:t>
                      </a:r>
                      <a:r>
                        <a:rPr lang="es-MX" sz="2000" dirty="0" err="1">
                          <a:latin typeface="Univers Condensed Light" panose="020B0306020202040204"/>
                          <a:ea typeface="Calibri"/>
                          <a:cs typeface="Times New Roman"/>
                        </a:rPr>
                        <a:t>commercial</a:t>
                      </a:r>
                      <a:r>
                        <a:rPr lang="es-MX" sz="2000" dirty="0">
                          <a:latin typeface="Univers Condensed Light" panose="020B0306020202040204"/>
                          <a:ea typeface="Calibri"/>
                          <a:cs typeface="Times New Roman"/>
                        </a:rPr>
                        <a:t> </a:t>
                      </a:r>
                      <a:r>
                        <a:rPr lang="es-MX" sz="2000" dirty="0" err="1">
                          <a:latin typeface="Univers Condensed Light" panose="020B0306020202040204"/>
                          <a:ea typeface="Calibri"/>
                          <a:cs typeface="Times New Roman"/>
                        </a:rPr>
                        <a:t>pur</a:t>
                      </a:r>
                      <a:endParaRPr lang="fr-CA" sz="2000" dirty="0">
                        <a:latin typeface="Univers Condensed Light" panose="020B0306020202040204"/>
                        <a:ea typeface="Calibri"/>
                        <a:cs typeface="Times New Roman"/>
                      </a:endParaRPr>
                    </a:p>
                    <a:p>
                      <a:pPr algn="ctr">
                        <a:lnSpc>
                          <a:spcPct val="100000"/>
                        </a:lnSpc>
                        <a:spcBef>
                          <a:spcPts val="600"/>
                        </a:spcBef>
                        <a:spcAft>
                          <a:spcPts val="0"/>
                        </a:spcAft>
                      </a:pPr>
                      <a:endParaRPr lang="es-MX" sz="2000" dirty="0">
                        <a:latin typeface="Univers Condensed Light" panose="020B0306020202040204"/>
                        <a:ea typeface="Calibri"/>
                        <a:cs typeface="Times New Roman"/>
                      </a:endParaRPr>
                    </a:p>
                    <a:p>
                      <a:pPr algn="ctr">
                        <a:lnSpc>
                          <a:spcPct val="100000"/>
                        </a:lnSpc>
                        <a:spcBef>
                          <a:spcPts val="600"/>
                        </a:spcBef>
                        <a:spcAft>
                          <a:spcPts val="0"/>
                        </a:spcAft>
                      </a:pPr>
                      <a:r>
                        <a:rPr lang="es-MX" sz="2000" dirty="0">
                          <a:latin typeface="Univers Condensed Light" panose="020B0306020202040204"/>
                          <a:ea typeface="Calibri"/>
                          <a:cs typeface="Times New Roman"/>
                        </a:rPr>
                        <a:t>Al-Cu</a:t>
                      </a:r>
                      <a:endParaRPr lang="fr-CA" sz="2000" dirty="0">
                        <a:latin typeface="Univers Condensed Light" panose="020B0306020202040204"/>
                        <a:ea typeface="Calibri"/>
                        <a:cs typeface="Times New Roman"/>
                      </a:endParaRPr>
                    </a:p>
                    <a:p>
                      <a:pPr algn="ctr">
                        <a:lnSpc>
                          <a:spcPct val="150000"/>
                        </a:lnSpc>
                        <a:spcBef>
                          <a:spcPts val="600"/>
                        </a:spcBef>
                        <a:spcAft>
                          <a:spcPts val="0"/>
                        </a:spcAft>
                      </a:pPr>
                      <a:r>
                        <a:rPr lang="es-MX" sz="2000" dirty="0">
                          <a:latin typeface="Univers Condensed Light" panose="020B0306020202040204"/>
                          <a:ea typeface="Calibri"/>
                          <a:cs typeface="Times New Roman"/>
                        </a:rPr>
                        <a:t>Al-Si-Mg et Al-Si-Cu</a:t>
                      </a:r>
                      <a:endParaRPr lang="fr-CA" sz="2000" dirty="0">
                        <a:latin typeface="Univers Condensed Light" panose="020B0306020202040204"/>
                        <a:ea typeface="Calibri"/>
                        <a:cs typeface="Times New Roman"/>
                      </a:endParaRPr>
                    </a:p>
                    <a:p>
                      <a:pPr algn="ctr">
                        <a:lnSpc>
                          <a:spcPct val="150000"/>
                        </a:lnSpc>
                        <a:spcBef>
                          <a:spcPts val="600"/>
                        </a:spcBef>
                        <a:spcAft>
                          <a:spcPts val="0"/>
                        </a:spcAft>
                      </a:pPr>
                      <a:r>
                        <a:rPr lang="es-MX" sz="2000" dirty="0">
                          <a:latin typeface="Univers Condensed Light" panose="020B0306020202040204"/>
                          <a:ea typeface="Calibri"/>
                          <a:cs typeface="Times New Roman"/>
                        </a:rPr>
                        <a:t>Al-Si</a:t>
                      </a:r>
                      <a:endParaRPr lang="fr-CA" sz="2000" dirty="0">
                        <a:latin typeface="Univers Condensed Light" panose="020B0306020202040204"/>
                        <a:ea typeface="Calibri"/>
                        <a:cs typeface="Times New Roman"/>
                      </a:endParaRPr>
                    </a:p>
                    <a:p>
                      <a:pPr algn="ctr">
                        <a:lnSpc>
                          <a:spcPct val="150000"/>
                        </a:lnSpc>
                        <a:spcBef>
                          <a:spcPts val="600"/>
                        </a:spcBef>
                        <a:spcAft>
                          <a:spcPts val="0"/>
                        </a:spcAft>
                      </a:pPr>
                      <a:r>
                        <a:rPr lang="es-MX" sz="2000" dirty="0">
                          <a:latin typeface="Univers Condensed Light" panose="020B0306020202040204"/>
                          <a:ea typeface="Calibri"/>
                          <a:cs typeface="Times New Roman"/>
                        </a:rPr>
                        <a:t>Al-Mg</a:t>
                      </a:r>
                      <a:endParaRPr lang="fr-CA" sz="2000" dirty="0">
                        <a:latin typeface="Univers Condensed Light" panose="020B0306020202040204"/>
                        <a:ea typeface="Calibri"/>
                        <a:cs typeface="Times New Roman"/>
                      </a:endParaRPr>
                    </a:p>
                    <a:p>
                      <a:pPr algn="ctr">
                        <a:lnSpc>
                          <a:spcPct val="150000"/>
                        </a:lnSpc>
                        <a:spcBef>
                          <a:spcPts val="600"/>
                        </a:spcBef>
                        <a:spcAft>
                          <a:spcPts val="0"/>
                        </a:spcAft>
                      </a:pPr>
                      <a:r>
                        <a:rPr lang="es-MX" sz="2000" dirty="0">
                          <a:latin typeface="Univers Condensed Light" panose="020B0306020202040204"/>
                          <a:ea typeface="Calibri"/>
                          <a:cs typeface="Times New Roman"/>
                        </a:rPr>
                        <a:t>Al-Zn</a:t>
                      </a:r>
                      <a:endParaRPr lang="fr-CA" sz="2000" dirty="0">
                        <a:latin typeface="Univers Condensed Light" panose="020B0306020202040204"/>
                        <a:ea typeface="Calibri"/>
                        <a:cs typeface="Times New Roman"/>
                      </a:endParaRPr>
                    </a:p>
                    <a:p>
                      <a:pPr algn="ctr">
                        <a:lnSpc>
                          <a:spcPct val="150000"/>
                        </a:lnSpc>
                        <a:spcBef>
                          <a:spcPts val="600"/>
                        </a:spcBef>
                        <a:spcAft>
                          <a:spcPts val="0"/>
                        </a:spcAft>
                      </a:pPr>
                      <a:r>
                        <a:rPr lang="en-CA" sz="2000" dirty="0">
                          <a:latin typeface="Univers Condensed Light" panose="020B0306020202040204"/>
                          <a:ea typeface="Calibri"/>
                          <a:cs typeface="Times New Roman"/>
                        </a:rPr>
                        <a:t>Al-</a:t>
                      </a:r>
                      <a:r>
                        <a:rPr lang="en-CA" sz="2000" dirty="0" err="1">
                          <a:latin typeface="Univers Condensed Light" panose="020B0306020202040204"/>
                          <a:ea typeface="Calibri"/>
                          <a:cs typeface="Times New Roman"/>
                        </a:rPr>
                        <a:t>Sn</a:t>
                      </a:r>
                      <a:endParaRPr lang="fr-CA" sz="2000" dirty="0">
                        <a:latin typeface="Univers Condensed Light" panose="020B0306020202040204"/>
                        <a:ea typeface="Calibri"/>
                        <a:cs typeface="Times New Roman"/>
                      </a:endParaRPr>
                    </a:p>
                  </a:txBody>
                  <a:tcPr marL="128965" marR="128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pPr>
                      <a:r>
                        <a:rPr lang="fr-CA" sz="2000" dirty="0">
                          <a:latin typeface="Univers Condensed Light" panose="020B0306020202040204"/>
                          <a:ea typeface="Calibri"/>
                          <a:cs typeface="Times New Roman"/>
                        </a:rPr>
                        <a:t>100.0</a:t>
                      </a:r>
                    </a:p>
                    <a:p>
                      <a:pPr algn="ctr">
                        <a:lnSpc>
                          <a:spcPct val="150000"/>
                        </a:lnSpc>
                        <a:spcBef>
                          <a:spcPts val="600"/>
                        </a:spcBef>
                        <a:spcAft>
                          <a:spcPts val="0"/>
                        </a:spcAft>
                      </a:pPr>
                      <a:r>
                        <a:rPr lang="fr-CA" sz="2000" dirty="0">
                          <a:latin typeface="Univers Condensed Light" panose="020B0306020202040204"/>
                          <a:ea typeface="Calibri"/>
                          <a:cs typeface="Times New Roman"/>
                        </a:rPr>
                        <a:t>200.0</a:t>
                      </a:r>
                    </a:p>
                    <a:p>
                      <a:pPr algn="ctr">
                        <a:lnSpc>
                          <a:spcPct val="150000"/>
                        </a:lnSpc>
                        <a:spcBef>
                          <a:spcPts val="600"/>
                        </a:spcBef>
                        <a:spcAft>
                          <a:spcPts val="0"/>
                        </a:spcAft>
                      </a:pPr>
                      <a:r>
                        <a:rPr lang="fr-CA" sz="2000" dirty="0">
                          <a:latin typeface="Univers Condensed Light" panose="020B0306020202040204"/>
                          <a:ea typeface="Calibri"/>
                          <a:cs typeface="Times New Roman"/>
                        </a:rPr>
                        <a:t>300.0</a:t>
                      </a:r>
                    </a:p>
                    <a:p>
                      <a:pPr algn="ctr">
                        <a:lnSpc>
                          <a:spcPct val="150000"/>
                        </a:lnSpc>
                        <a:spcBef>
                          <a:spcPts val="600"/>
                        </a:spcBef>
                        <a:spcAft>
                          <a:spcPts val="0"/>
                        </a:spcAft>
                      </a:pPr>
                      <a:r>
                        <a:rPr lang="fr-CA" sz="2000" dirty="0">
                          <a:latin typeface="Univers Condensed Light" panose="020B0306020202040204"/>
                          <a:ea typeface="Calibri"/>
                          <a:cs typeface="Times New Roman"/>
                        </a:rPr>
                        <a:t>400.0</a:t>
                      </a:r>
                    </a:p>
                    <a:p>
                      <a:pPr algn="ctr">
                        <a:lnSpc>
                          <a:spcPct val="150000"/>
                        </a:lnSpc>
                        <a:spcBef>
                          <a:spcPts val="600"/>
                        </a:spcBef>
                        <a:spcAft>
                          <a:spcPts val="0"/>
                        </a:spcAft>
                      </a:pPr>
                      <a:r>
                        <a:rPr lang="fr-CA" sz="2000" dirty="0">
                          <a:latin typeface="Univers Condensed Light" panose="020B0306020202040204"/>
                          <a:ea typeface="Calibri"/>
                          <a:cs typeface="Times New Roman"/>
                        </a:rPr>
                        <a:t>500.0</a:t>
                      </a:r>
                    </a:p>
                    <a:p>
                      <a:pPr algn="ctr">
                        <a:lnSpc>
                          <a:spcPct val="150000"/>
                        </a:lnSpc>
                        <a:spcBef>
                          <a:spcPts val="600"/>
                        </a:spcBef>
                        <a:spcAft>
                          <a:spcPts val="0"/>
                        </a:spcAft>
                      </a:pPr>
                      <a:r>
                        <a:rPr lang="fr-CA" sz="2000" dirty="0">
                          <a:latin typeface="Univers Condensed Light" panose="020B0306020202040204"/>
                          <a:ea typeface="Calibri"/>
                          <a:cs typeface="Times New Roman"/>
                        </a:rPr>
                        <a:t>700.0</a:t>
                      </a:r>
                    </a:p>
                    <a:p>
                      <a:pPr algn="ctr">
                        <a:lnSpc>
                          <a:spcPct val="150000"/>
                        </a:lnSpc>
                        <a:spcBef>
                          <a:spcPts val="600"/>
                        </a:spcBef>
                        <a:spcAft>
                          <a:spcPts val="0"/>
                        </a:spcAft>
                      </a:pPr>
                      <a:r>
                        <a:rPr lang="fr-CA" sz="2000" dirty="0">
                          <a:latin typeface="Univers Condensed Light" panose="020B0306020202040204"/>
                          <a:ea typeface="Calibri"/>
                          <a:cs typeface="Times New Roman"/>
                        </a:rPr>
                        <a:t>800.0</a:t>
                      </a:r>
                    </a:p>
                  </a:txBody>
                  <a:tcPr marL="128965" marR="128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7" name="Espace réservé du pied de page 2"/>
          <p:cNvSpPr>
            <a:spLocks noGrp="1"/>
          </p:cNvSpPr>
          <p:nvPr>
            <p:ph type="ftr" sz="quarter" idx="11"/>
            <p:custDataLst>
              <p:tags r:id="rId5"/>
            </p:custDataLst>
          </p:nvPr>
        </p:nvSpPr>
        <p:spPr>
          <a:xfrm>
            <a:off x="4038600" y="6356350"/>
            <a:ext cx="4114800" cy="365125"/>
          </a:xfrm>
        </p:spPr>
        <p:txBody>
          <a:bodyPr/>
          <a:lstStyle/>
          <a:p>
            <a:r>
              <a:rPr lang="fr-FR" dirty="0"/>
              <a:t>ALU-COMPÉTENCES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custDataLst>
              <p:tags r:id="rId1"/>
            </p:custDataLst>
          </p:nvPr>
        </p:nvSpPr>
        <p:spPr/>
        <p:txBody>
          <a:bodyPr/>
          <a:lstStyle/>
          <a:p>
            <a:r>
              <a:rPr lang="fr-CA" dirty="0">
                <a:solidFill>
                  <a:schemeClr val="accent5"/>
                </a:solidFill>
              </a:rPr>
              <a:t>Moulage avec moules uniques (sable)</a:t>
            </a:r>
          </a:p>
        </p:txBody>
      </p:sp>
      <p:sp>
        <p:nvSpPr>
          <p:cNvPr id="8" name="Espace réservé du contenu 7"/>
          <p:cNvSpPr>
            <a:spLocks noGrp="1"/>
          </p:cNvSpPr>
          <p:nvPr>
            <p:ph idx="1"/>
            <p:custDataLst>
              <p:tags r:id="rId2"/>
            </p:custDataLst>
          </p:nvPr>
        </p:nvSpPr>
        <p:spPr>
          <a:xfrm>
            <a:off x="2794736" y="1277522"/>
            <a:ext cx="4493085" cy="1292440"/>
          </a:xfrm>
          <a:solidFill>
            <a:schemeClr val="accent1">
              <a:lumMod val="20000"/>
              <a:lumOff val="80000"/>
            </a:schemeClr>
          </a:solidFill>
        </p:spPr>
        <p:txBody>
          <a:bodyPr>
            <a:normAutofit/>
          </a:bodyPr>
          <a:lstStyle/>
          <a:p>
            <a:pPr marL="0" indent="0">
              <a:buNone/>
            </a:pPr>
            <a:r>
              <a:rPr lang="fr-CA" sz="2133" dirty="0"/>
              <a:t>Sable à vert : on utilise un mélange de sable, d’argile et d’eau pressé contre une plaque modèle qui, selon la quantité à produire, sera faite en bois ou en métal.</a:t>
            </a:r>
          </a:p>
          <a:p>
            <a:pPr marL="457200" lvl="1" indent="0">
              <a:buNone/>
            </a:pPr>
            <a:endParaRPr lang="fr-CA" sz="1867" dirty="0"/>
          </a:p>
        </p:txBody>
      </p:sp>
      <p:sp>
        <p:nvSpPr>
          <p:cNvPr id="4" name="Espace réservé de la date 3"/>
          <p:cNvSpPr>
            <a:spLocks noGrp="1"/>
          </p:cNvSpPr>
          <p:nvPr>
            <p:ph type="dt" sz="half" idx="10"/>
            <p:custDataLst>
              <p:tags r:id="rId3"/>
            </p:custDataLst>
          </p:nvPr>
        </p:nvSpPr>
        <p:spPr/>
        <p:txBody>
          <a:bodyPr/>
          <a:lstStyle/>
          <a:p>
            <a:fld id="{72AE778E-FF83-9B44-98BA-7098F31359BA}" type="datetime1">
              <a:rPr lang="fr-CA" smtClean="0"/>
              <a:pPr/>
              <a:t>2024-08-12</a:t>
            </a:fld>
            <a:endParaRPr lang="fr-CA" dirty="0"/>
          </a:p>
        </p:txBody>
      </p:sp>
      <p:sp>
        <p:nvSpPr>
          <p:cNvPr id="6" name="Espace réservé du numéro de diapositive 5"/>
          <p:cNvSpPr>
            <a:spLocks noGrp="1"/>
          </p:cNvSpPr>
          <p:nvPr>
            <p:ph type="sldNum" sz="quarter" idx="12"/>
            <p:custDataLst>
              <p:tags r:id="rId4"/>
            </p:custDataLst>
          </p:nvPr>
        </p:nvSpPr>
        <p:spPr/>
        <p:txBody>
          <a:bodyPr/>
          <a:lstStyle/>
          <a:p>
            <a:pPr algn="l"/>
            <a:fld id="{ACE00D5D-E308-6B42-AC63-9C5B9AD41BD7}" type="slidenum">
              <a:rPr lang="uk-UA" smtClean="0"/>
              <a:pPr algn="l"/>
              <a:t>77</a:t>
            </a:fld>
            <a:endParaRPr lang="uk-UA"/>
          </a:p>
        </p:txBody>
      </p:sp>
      <p:sp>
        <p:nvSpPr>
          <p:cNvPr id="9" name="ZoneTexte 8">
            <a:extLst>
              <a:ext uri="{FF2B5EF4-FFF2-40B4-BE49-F238E27FC236}">
                <a16:creationId xmlns:a16="http://schemas.microsoft.com/office/drawing/2014/main" id="{E2E0D5AF-DD82-41E8-812A-EC82A1FEED52}"/>
              </a:ext>
            </a:extLst>
          </p:cNvPr>
          <p:cNvSpPr txBox="1"/>
          <p:nvPr>
            <p:custDataLst>
              <p:tags r:id="rId5"/>
            </p:custDataLst>
          </p:nvPr>
        </p:nvSpPr>
        <p:spPr>
          <a:xfrm>
            <a:off x="8529047" y="2914596"/>
            <a:ext cx="3177851" cy="738664"/>
          </a:xfrm>
          <a:prstGeom prst="rect">
            <a:avLst/>
          </a:prstGeom>
          <a:noFill/>
        </p:spPr>
        <p:txBody>
          <a:bodyPr wrap="square" rtlCol="0">
            <a:spAutoFit/>
          </a:bodyPr>
          <a:lstStyle/>
          <a:p>
            <a:r>
              <a:rPr lang="fr-CA" sz="1400" i="1" dirty="0">
                <a:latin typeface="Univers Condensed Light" panose="020B0306020202040204"/>
              </a:rPr>
              <a:t>Source : DVD Fabrication Métallique</a:t>
            </a:r>
          </a:p>
          <a:p>
            <a:r>
              <a:rPr lang="fr-CA" sz="1400" i="1" dirty="0">
                <a:latin typeface="Univers Condensed Light" panose="020B0306020202040204"/>
              </a:rPr>
              <a:t>Créneau Accord Centre du Québec; préparé par le Cégep de Trois-Rivières</a:t>
            </a:r>
          </a:p>
        </p:txBody>
      </p:sp>
      <p:pic>
        <p:nvPicPr>
          <p:cNvPr id="14" name="Image 13">
            <a:extLst>
              <a:ext uri="{FF2B5EF4-FFF2-40B4-BE49-F238E27FC236}">
                <a16:creationId xmlns:a16="http://schemas.microsoft.com/office/drawing/2014/main" id="{C59662F8-1453-4633-A436-5FB051DCDE1B}"/>
              </a:ext>
            </a:extLst>
          </p:cNvPr>
          <p:cNvPicPr/>
          <p:nvPr>
            <p:custDataLst>
              <p:tags r:id="rId6"/>
            </p:custDataLst>
          </p:nvPr>
        </p:nvPicPr>
        <p:blipFill rotWithShape="1">
          <a:blip r:embed="rId13" cstate="email">
            <a:extLst>
              <a:ext uri="{28A0092B-C50C-407E-A947-70E740481C1C}">
                <a14:useLocalDpi xmlns:a14="http://schemas.microsoft.com/office/drawing/2010/main"/>
              </a:ext>
            </a:extLst>
          </a:blip>
          <a:srcRect l="17605" t="32890" r="36699" b="11916"/>
          <a:stretch/>
        </p:blipFill>
        <p:spPr bwMode="auto">
          <a:xfrm>
            <a:off x="7434771" y="5050697"/>
            <a:ext cx="2188552" cy="1390971"/>
          </a:xfrm>
          <a:prstGeom prst="rect">
            <a:avLst/>
          </a:prstGeom>
          <a:ln>
            <a:solidFill>
              <a:schemeClr val="accent1"/>
            </a:solidFill>
          </a:ln>
          <a:extLst>
            <a:ext uri="{53640926-AAD7-44D8-BBD7-CCE9431645EC}">
              <a14:shadowObscured xmlns:a14="http://schemas.microsoft.com/office/drawing/2010/main"/>
            </a:ext>
          </a:extLst>
        </p:spPr>
      </p:pic>
      <p:pic>
        <p:nvPicPr>
          <p:cNvPr id="15" name="Image 16" descr="enrobage 006.jpg">
            <a:extLst>
              <a:ext uri="{FF2B5EF4-FFF2-40B4-BE49-F238E27FC236}">
                <a16:creationId xmlns:a16="http://schemas.microsoft.com/office/drawing/2014/main" id="{388D3BB4-7941-4102-A59D-5FB0A96B486F}"/>
              </a:ext>
            </a:extLst>
          </p:cNvPr>
          <p:cNvPicPr>
            <a:picLocks noChangeAspect="1"/>
          </p:cNvPicPr>
          <p:nvPr>
            <p:custDataLst>
              <p:tags r:id="rId7"/>
            </p:custDataLst>
          </p:nvPr>
        </p:nvPicPr>
        <p:blipFill>
          <a:blip r:embed="rId14" cstate="email">
            <a:extLst>
              <a:ext uri="{28A0092B-C50C-407E-A947-70E740481C1C}">
                <a14:useLocalDpi xmlns:a14="http://schemas.microsoft.com/office/drawing/2010/main"/>
              </a:ext>
            </a:extLst>
          </a:blip>
          <a:srcRect/>
          <a:stretch>
            <a:fillRect/>
          </a:stretch>
        </p:blipFill>
        <p:spPr bwMode="auto">
          <a:xfrm>
            <a:off x="5271791" y="5010175"/>
            <a:ext cx="2043307" cy="1533021"/>
          </a:xfrm>
          <a:prstGeom prst="rect">
            <a:avLst/>
          </a:prstGeom>
          <a:noFill/>
          <a:ln w="9525">
            <a:solidFill>
              <a:schemeClr val="accent1"/>
            </a:solidFill>
            <a:miter lim="800000"/>
            <a:headEnd/>
            <a:tailEnd/>
          </a:ln>
        </p:spPr>
      </p:pic>
      <p:sp>
        <p:nvSpPr>
          <p:cNvPr id="11" name="Espace réservé du contenu 7">
            <a:extLst>
              <a:ext uri="{FF2B5EF4-FFF2-40B4-BE49-F238E27FC236}">
                <a16:creationId xmlns:a16="http://schemas.microsoft.com/office/drawing/2014/main" id="{79052DA9-3260-422F-AE2C-9A4F9C8F8E9B}"/>
              </a:ext>
            </a:extLst>
          </p:cNvPr>
          <p:cNvSpPr txBox="1">
            <a:spLocks/>
          </p:cNvSpPr>
          <p:nvPr>
            <p:custDataLst>
              <p:tags r:id="rId8"/>
            </p:custDataLst>
          </p:nvPr>
        </p:nvSpPr>
        <p:spPr>
          <a:xfrm>
            <a:off x="707034" y="3065428"/>
            <a:ext cx="4564757" cy="2956282"/>
          </a:xfrm>
          <a:prstGeom prst="rect">
            <a:avLst/>
          </a:prstGeom>
          <a:solidFill>
            <a:schemeClr val="accent1">
              <a:lumMod val="20000"/>
              <a:lumOff val="80000"/>
            </a:schemeClr>
          </a:solidFill>
        </p:spPr>
        <p:txBody>
          <a:bodyPr vert="horz" lIns="0" tIns="0" rIns="0" bIns="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CA" sz="2133" dirty="0"/>
          </a:p>
          <a:p>
            <a:pPr marL="0" indent="0">
              <a:buNone/>
            </a:pPr>
            <a:r>
              <a:rPr lang="fr-CA" sz="2133" dirty="0"/>
              <a:t>Sable à prise chimique : on utilise un mélange de sable et de résine durcie par un catalyseur (</a:t>
            </a:r>
            <a:r>
              <a:rPr lang="fr-CA" sz="2133" i="1" dirty="0"/>
              <a:t>no </a:t>
            </a:r>
            <a:r>
              <a:rPr lang="fr-CA" sz="2133" i="1" dirty="0" err="1"/>
              <a:t>bake</a:t>
            </a:r>
            <a:r>
              <a:rPr lang="fr-CA" sz="2133" dirty="0"/>
              <a:t>)</a:t>
            </a:r>
          </a:p>
          <a:p>
            <a:pPr marL="0" indent="0">
              <a:buNone/>
            </a:pPr>
            <a:endParaRPr lang="fr-CA" sz="2133" dirty="0"/>
          </a:p>
          <a:p>
            <a:pPr marL="0" indent="0">
              <a:buNone/>
            </a:pPr>
            <a:endParaRPr lang="fr-CA" sz="2133" dirty="0"/>
          </a:p>
          <a:p>
            <a:pPr marL="0" indent="0">
              <a:buNone/>
            </a:pPr>
            <a:r>
              <a:rPr lang="fr-CA" sz="2133" dirty="0"/>
              <a:t>Cire perdue par enrobage successif de coulis réfractaires sur des modèles en cire, </a:t>
            </a:r>
            <a:r>
              <a:rPr lang="fr-CA" sz="2133" dirty="0" err="1"/>
              <a:t>décirage</a:t>
            </a:r>
            <a:r>
              <a:rPr lang="fr-CA" sz="2133" dirty="0"/>
              <a:t> et cuisson des carapaces.</a:t>
            </a:r>
          </a:p>
          <a:p>
            <a:endParaRPr lang="fr-CA" sz="2133" dirty="0"/>
          </a:p>
          <a:p>
            <a:pPr lvl="1"/>
            <a:endParaRPr lang="fr-CA" sz="1867" dirty="0"/>
          </a:p>
        </p:txBody>
      </p:sp>
      <p:pic>
        <p:nvPicPr>
          <p:cNvPr id="10" name="Image 9"/>
          <p:cNvPicPr/>
          <p:nvPr>
            <p:custDataLst>
              <p:tags r:id="rId9"/>
            </p:custDataLst>
          </p:nvPr>
        </p:nvPicPr>
        <p:blipFill rotWithShape="1">
          <a:blip r:embed="rId15" cstate="email">
            <a:extLst>
              <a:ext uri="{28A0092B-C50C-407E-A947-70E740481C1C}">
                <a14:useLocalDpi xmlns:a14="http://schemas.microsoft.com/office/drawing/2010/main"/>
              </a:ext>
            </a:extLst>
          </a:blip>
          <a:srcRect l="32363" t="27877" r="22952" b="28087"/>
          <a:stretch/>
        </p:blipFill>
        <p:spPr bwMode="auto">
          <a:xfrm>
            <a:off x="7287821" y="901584"/>
            <a:ext cx="3442249" cy="2044316"/>
          </a:xfrm>
          <a:prstGeom prst="rect">
            <a:avLst/>
          </a:prstGeom>
          <a:ln>
            <a:solidFill>
              <a:schemeClr val="accent1"/>
            </a:solidFill>
          </a:ln>
          <a:extLst>
            <a:ext uri="{53640926-AAD7-44D8-BBD7-CCE9431645EC}">
              <a14:shadowObscured xmlns:a14="http://schemas.microsoft.com/office/drawing/2010/main"/>
            </a:ext>
          </a:extLst>
        </p:spPr>
      </p:pic>
      <p:pic>
        <p:nvPicPr>
          <p:cNvPr id="12" name="Image 11">
            <a:extLst>
              <a:ext uri="{FF2B5EF4-FFF2-40B4-BE49-F238E27FC236}">
                <a16:creationId xmlns:a16="http://schemas.microsoft.com/office/drawing/2014/main" id="{0A5AD549-38B7-4953-B4FA-A885F59B7501}"/>
              </a:ext>
            </a:extLst>
          </p:cNvPr>
          <p:cNvPicPr/>
          <p:nvPr>
            <p:custDataLst>
              <p:tags r:id="rId10"/>
            </p:custDataLst>
          </p:nvPr>
        </p:nvPicPr>
        <p:blipFill rotWithShape="1">
          <a:blip r:embed="rId16" cstate="email">
            <a:extLst>
              <a:ext uri="{28A0092B-C50C-407E-A947-70E740481C1C}">
                <a14:useLocalDpi xmlns:a14="http://schemas.microsoft.com/office/drawing/2010/main"/>
              </a:ext>
            </a:extLst>
          </a:blip>
          <a:srcRect l="12404" t="9407" r="10417" b="20183"/>
          <a:stretch/>
        </p:blipFill>
        <p:spPr bwMode="auto">
          <a:xfrm>
            <a:off x="5271791" y="3044573"/>
            <a:ext cx="3177851" cy="1907451"/>
          </a:xfrm>
          <a:prstGeom prst="rect">
            <a:avLst/>
          </a:prstGeom>
          <a:ln>
            <a:solidFill>
              <a:schemeClr val="accent1"/>
            </a:solidFill>
          </a:ln>
          <a:extLst>
            <a:ext uri="{53640926-AAD7-44D8-BBD7-CCE9431645EC}">
              <a14:shadowObscured xmlns:a14="http://schemas.microsoft.com/office/drawing/2010/main"/>
            </a:ext>
          </a:extLst>
        </p:spPr>
      </p:pic>
      <p:sp>
        <p:nvSpPr>
          <p:cNvPr id="13" name="Espace réservé du pied de page 2"/>
          <p:cNvSpPr>
            <a:spLocks noGrp="1"/>
          </p:cNvSpPr>
          <p:nvPr>
            <p:ph type="ftr" sz="quarter" idx="11"/>
            <p:custDataLst>
              <p:tags r:id="rId11"/>
            </p:custDataLst>
          </p:nvPr>
        </p:nvSpPr>
        <p:spPr>
          <a:xfrm>
            <a:off x="4038600" y="6543196"/>
            <a:ext cx="4114800" cy="365125"/>
          </a:xfrm>
        </p:spPr>
        <p:txBody>
          <a:bodyPr/>
          <a:lstStyle/>
          <a:p>
            <a:r>
              <a:rPr lang="fr-FR" dirty="0"/>
              <a:t>ALU-COMPÉTENCES</a:t>
            </a:r>
          </a:p>
        </p:txBody>
      </p:sp>
    </p:spTree>
    <p:extLst>
      <p:ext uri="{BB962C8B-B14F-4D97-AF65-F5344CB8AC3E}">
        <p14:creationId xmlns:p14="http://schemas.microsoft.com/office/powerpoint/2010/main" val="18417654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7">
            <a:extLst>
              <a:ext uri="{FF2B5EF4-FFF2-40B4-BE49-F238E27FC236}">
                <a16:creationId xmlns:a16="http://schemas.microsoft.com/office/drawing/2014/main" id="{45FF279D-8649-4042-9F2F-62A9BEF77E57}"/>
              </a:ext>
            </a:extLst>
          </p:cNvPr>
          <p:cNvSpPr txBox="1">
            <a:spLocks/>
          </p:cNvSpPr>
          <p:nvPr>
            <p:custDataLst>
              <p:tags r:id="rId1"/>
            </p:custDataLst>
          </p:nvPr>
        </p:nvSpPr>
        <p:spPr>
          <a:xfrm>
            <a:off x="4019213" y="5807236"/>
            <a:ext cx="1333548" cy="490708"/>
          </a:xfrm>
          <a:prstGeom prst="rect">
            <a:avLst/>
          </a:prstGeom>
          <a:solidFill>
            <a:schemeClr val="accent1">
              <a:lumMod val="20000"/>
              <a:lumOff val="80000"/>
            </a:schemeClr>
          </a:solidFill>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133" dirty="0"/>
              <a:t>Piston</a:t>
            </a:r>
          </a:p>
          <a:p>
            <a:endParaRPr lang="fr-CA" sz="2133" dirty="0"/>
          </a:p>
          <a:p>
            <a:endParaRPr lang="fr-CA" sz="2133" dirty="0"/>
          </a:p>
          <a:p>
            <a:pPr lvl="1"/>
            <a:endParaRPr lang="fr-CA" sz="1867" dirty="0"/>
          </a:p>
        </p:txBody>
      </p:sp>
      <p:sp>
        <p:nvSpPr>
          <p:cNvPr id="7" name="Titre 6"/>
          <p:cNvSpPr>
            <a:spLocks noGrp="1"/>
          </p:cNvSpPr>
          <p:nvPr>
            <p:ph type="title"/>
            <p:custDataLst>
              <p:tags r:id="rId2"/>
            </p:custDataLst>
          </p:nvPr>
        </p:nvSpPr>
        <p:spPr/>
        <p:txBody>
          <a:bodyPr/>
          <a:lstStyle/>
          <a:p>
            <a:r>
              <a:rPr lang="fr-CA" dirty="0">
                <a:solidFill>
                  <a:schemeClr val="accent3"/>
                </a:solidFill>
              </a:rPr>
              <a:t>Moulage avec moules métalliques</a:t>
            </a:r>
          </a:p>
        </p:txBody>
      </p:sp>
      <p:sp>
        <p:nvSpPr>
          <p:cNvPr id="8" name="Espace réservé du contenu 7"/>
          <p:cNvSpPr>
            <a:spLocks noGrp="1"/>
          </p:cNvSpPr>
          <p:nvPr>
            <p:ph idx="1"/>
            <p:custDataLst>
              <p:tags r:id="rId3"/>
            </p:custDataLst>
          </p:nvPr>
        </p:nvSpPr>
        <p:spPr>
          <a:xfrm>
            <a:off x="2409927" y="1069789"/>
            <a:ext cx="5046053" cy="1758603"/>
          </a:xfrm>
          <a:solidFill>
            <a:schemeClr val="accent1">
              <a:lumMod val="20000"/>
              <a:lumOff val="80000"/>
            </a:schemeClr>
          </a:solidFill>
        </p:spPr>
        <p:txBody>
          <a:bodyPr>
            <a:normAutofit/>
          </a:bodyPr>
          <a:lstStyle/>
          <a:p>
            <a:pPr marL="0" indent="0">
              <a:buNone/>
            </a:pPr>
            <a:r>
              <a:rPr lang="fr-CA" sz="2133" dirty="0"/>
              <a:t>Moulage en moule permanent dans un moule en fonte ou acier outil</a:t>
            </a:r>
          </a:p>
          <a:p>
            <a:pPr marL="457200" lvl="1" indent="0">
              <a:buNone/>
            </a:pPr>
            <a:r>
              <a:rPr lang="fr-CA" sz="1733" dirty="0">
                <a:solidFill>
                  <a:schemeClr val="tx1"/>
                </a:solidFill>
              </a:rPr>
              <a:t>Par gravité ou basse pression.</a:t>
            </a:r>
          </a:p>
          <a:p>
            <a:pPr marL="457200" lvl="1" indent="0">
              <a:buNone/>
            </a:pPr>
            <a:r>
              <a:rPr lang="fr-CA" sz="1733" dirty="0">
                <a:solidFill>
                  <a:schemeClr val="tx1"/>
                </a:solidFill>
              </a:rPr>
              <a:t>Permet d’économiser les matériaux du moule et permet d’obtenir de meilleures propriétés mécaniques dues au refroidissement rapide du métal à grains fins.</a:t>
            </a:r>
          </a:p>
          <a:p>
            <a:endParaRPr lang="fr-CA" sz="2133" dirty="0"/>
          </a:p>
          <a:p>
            <a:endParaRPr lang="fr-CA" sz="2133" dirty="0"/>
          </a:p>
          <a:p>
            <a:pPr lvl="1"/>
            <a:endParaRPr lang="fr-CA" sz="1867" dirty="0"/>
          </a:p>
        </p:txBody>
      </p:sp>
      <p:sp>
        <p:nvSpPr>
          <p:cNvPr id="4" name="Espace réservé de la date 3"/>
          <p:cNvSpPr>
            <a:spLocks noGrp="1"/>
          </p:cNvSpPr>
          <p:nvPr>
            <p:ph type="dt" sz="half" idx="10"/>
            <p:custDataLst>
              <p:tags r:id="rId4"/>
            </p:custDataLst>
          </p:nvPr>
        </p:nvSpPr>
        <p:spPr/>
        <p:txBody>
          <a:bodyPr/>
          <a:lstStyle/>
          <a:p>
            <a:fld id="{72AE778E-FF83-9B44-98BA-7098F31359BA}" type="datetime1">
              <a:rPr lang="fr-CA" smtClean="0"/>
              <a:pPr/>
              <a:t>2024-08-12</a:t>
            </a:fld>
            <a:endParaRPr lang="fr-CA" dirty="0"/>
          </a:p>
        </p:txBody>
      </p:sp>
      <p:sp>
        <p:nvSpPr>
          <p:cNvPr id="6" name="Espace réservé du numéro de diapositive 5"/>
          <p:cNvSpPr>
            <a:spLocks noGrp="1"/>
          </p:cNvSpPr>
          <p:nvPr>
            <p:ph type="sldNum" sz="quarter" idx="12"/>
            <p:custDataLst>
              <p:tags r:id="rId5"/>
            </p:custDataLst>
          </p:nvPr>
        </p:nvSpPr>
        <p:spPr/>
        <p:txBody>
          <a:bodyPr/>
          <a:lstStyle/>
          <a:p>
            <a:pPr algn="l"/>
            <a:fld id="{ACE00D5D-E308-6B42-AC63-9C5B9AD41BD7}" type="slidenum">
              <a:rPr lang="uk-UA" smtClean="0"/>
              <a:pPr algn="l"/>
              <a:t>78</a:t>
            </a:fld>
            <a:endParaRPr lang="uk-UA"/>
          </a:p>
        </p:txBody>
      </p:sp>
      <p:pic>
        <p:nvPicPr>
          <p:cNvPr id="11" name="Image 10">
            <a:extLst>
              <a:ext uri="{FF2B5EF4-FFF2-40B4-BE49-F238E27FC236}">
                <a16:creationId xmlns:a16="http://schemas.microsoft.com/office/drawing/2014/main" id="{14482A75-FC6D-4F83-822E-3ACA0CB7D993}"/>
              </a:ext>
            </a:extLst>
          </p:cNvPr>
          <p:cNvPicPr/>
          <p:nvPr>
            <p:custDataLst>
              <p:tags r:id="rId6"/>
            </p:custDataLst>
          </p:nvPr>
        </p:nvPicPr>
        <p:blipFill>
          <a:blip r:embed="rId17" cstate="email">
            <a:extLst>
              <a:ext uri="{BEBA8EAE-BF5A-486C-A8C5-ECC9F3942E4B}">
                <a14:imgProps xmlns:a14="http://schemas.microsoft.com/office/drawing/2010/main">
                  <a14:imgLayer r:embed="rId18">
                    <a14:imgEffect>
                      <a14:saturation sat="66000"/>
                    </a14:imgEffect>
                  </a14:imgLayer>
                </a14:imgProps>
              </a:ext>
              <a:ext uri="{28A0092B-C50C-407E-A947-70E740481C1C}">
                <a14:useLocalDpi xmlns:a14="http://schemas.microsoft.com/office/drawing/2010/main"/>
              </a:ext>
            </a:extLst>
          </a:blip>
          <a:stretch>
            <a:fillRect/>
          </a:stretch>
        </p:blipFill>
        <p:spPr>
          <a:xfrm>
            <a:off x="7471540" y="968574"/>
            <a:ext cx="3149599" cy="2064657"/>
          </a:xfrm>
          <a:prstGeom prst="rect">
            <a:avLst/>
          </a:prstGeom>
          <a:ln>
            <a:solidFill>
              <a:schemeClr val="accent1">
                <a:lumMod val="75000"/>
              </a:schemeClr>
            </a:solidFill>
          </a:ln>
        </p:spPr>
      </p:pic>
      <p:sp>
        <p:nvSpPr>
          <p:cNvPr id="13" name="ZoneTexte 12">
            <a:extLst>
              <a:ext uri="{FF2B5EF4-FFF2-40B4-BE49-F238E27FC236}">
                <a16:creationId xmlns:a16="http://schemas.microsoft.com/office/drawing/2014/main" id="{5E23A487-671C-46E5-AAEC-2C80B5A3A967}"/>
              </a:ext>
            </a:extLst>
          </p:cNvPr>
          <p:cNvSpPr txBox="1"/>
          <p:nvPr>
            <p:custDataLst>
              <p:tags r:id="rId7"/>
            </p:custDataLst>
          </p:nvPr>
        </p:nvSpPr>
        <p:spPr>
          <a:xfrm>
            <a:off x="7416675" y="3025824"/>
            <a:ext cx="2834430" cy="276999"/>
          </a:xfrm>
          <a:prstGeom prst="rect">
            <a:avLst/>
          </a:prstGeom>
          <a:noFill/>
        </p:spPr>
        <p:txBody>
          <a:bodyPr wrap="none" rtlCol="0">
            <a:spAutoFit/>
          </a:bodyPr>
          <a:lstStyle/>
          <a:p>
            <a:r>
              <a:rPr lang="fr-CA" sz="1200" i="1" dirty="0">
                <a:latin typeface="Univers Condensed Light" panose="020B0306020202040204"/>
              </a:rPr>
              <a:t>Source : CMQ gracieuseté de </a:t>
            </a:r>
            <a:r>
              <a:rPr lang="fr-CA" sz="1200" i="1" dirty="0" err="1">
                <a:latin typeface="Univers Condensed Light" panose="020B0306020202040204"/>
              </a:rPr>
              <a:t>Paber</a:t>
            </a:r>
            <a:r>
              <a:rPr lang="fr-CA" sz="1200" i="1" dirty="0">
                <a:latin typeface="Univers Condensed Light" panose="020B0306020202040204"/>
              </a:rPr>
              <a:t> aluminium</a:t>
            </a:r>
          </a:p>
        </p:txBody>
      </p:sp>
      <p:pic>
        <p:nvPicPr>
          <p:cNvPr id="16" name="Image 15">
            <a:extLst>
              <a:ext uri="{FF2B5EF4-FFF2-40B4-BE49-F238E27FC236}">
                <a16:creationId xmlns:a16="http://schemas.microsoft.com/office/drawing/2014/main" id="{D99944B7-02DD-41B5-B3EC-BC5170994F88}"/>
              </a:ext>
            </a:extLst>
          </p:cNvPr>
          <p:cNvPicPr/>
          <p:nvPr>
            <p:custDataLst>
              <p:tags r:id="rId8"/>
            </p:custDataLst>
          </p:nvPr>
        </p:nvPicPr>
        <p:blipFill>
          <a:blip r:embed="rId19" cstate="email">
            <a:extLst>
              <a:ext uri="{BEBA8EAE-BF5A-486C-A8C5-ECC9F3942E4B}">
                <a14:imgProps xmlns:a14="http://schemas.microsoft.com/office/drawing/2010/main">
                  <a14:imgLayer r:embed="rId20">
                    <a14:imgEffect>
                      <a14:brightnessContrast bright="40000"/>
                    </a14:imgEffect>
                  </a14:imgLayer>
                </a14:imgProps>
              </a:ext>
              <a:ext uri="{28A0092B-C50C-407E-A947-70E740481C1C}">
                <a14:useLocalDpi xmlns:a14="http://schemas.microsoft.com/office/drawing/2010/main"/>
              </a:ext>
            </a:extLst>
          </a:blip>
          <a:stretch>
            <a:fillRect/>
          </a:stretch>
        </p:blipFill>
        <p:spPr>
          <a:xfrm>
            <a:off x="9405257" y="4037168"/>
            <a:ext cx="1333548" cy="2265589"/>
          </a:xfrm>
          <a:prstGeom prst="rect">
            <a:avLst/>
          </a:prstGeom>
          <a:ln>
            <a:solidFill>
              <a:schemeClr val="accent1">
                <a:lumMod val="75000"/>
              </a:schemeClr>
            </a:solidFill>
          </a:ln>
        </p:spPr>
      </p:pic>
      <p:pic>
        <p:nvPicPr>
          <p:cNvPr id="19" name="Image 18">
            <a:extLst>
              <a:ext uri="{FF2B5EF4-FFF2-40B4-BE49-F238E27FC236}">
                <a16:creationId xmlns:a16="http://schemas.microsoft.com/office/drawing/2014/main" id="{AD8AE868-2163-474E-8867-5B1F1FEE6844}"/>
              </a:ext>
            </a:extLst>
          </p:cNvPr>
          <p:cNvPicPr/>
          <p:nvPr>
            <p:custDataLst>
              <p:tags r:id="rId9"/>
            </p:custDataLst>
          </p:nvPr>
        </p:nvPicPr>
        <p:blipFill rotWithShape="1">
          <a:blip r:embed="rId21" cstate="email">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a:ext>
            </a:extLst>
          </a:blip>
          <a:srcRect t="15078" r="13788" b="10620"/>
          <a:stretch/>
        </p:blipFill>
        <p:spPr bwMode="auto">
          <a:xfrm>
            <a:off x="3754021" y="4858514"/>
            <a:ext cx="1944001" cy="963604"/>
          </a:xfrm>
          <a:prstGeom prst="rect">
            <a:avLst/>
          </a:prstGeom>
          <a:ln>
            <a:noFill/>
          </a:ln>
          <a:extLst>
            <a:ext uri="{53640926-AAD7-44D8-BBD7-CCE9431645EC}">
              <a14:shadowObscured xmlns:a14="http://schemas.microsoft.com/office/drawing/2010/main"/>
            </a:ext>
          </a:extLst>
        </p:spPr>
      </p:pic>
      <p:sp>
        <p:nvSpPr>
          <p:cNvPr id="12" name="Espace réservé du contenu 7">
            <a:extLst>
              <a:ext uri="{FF2B5EF4-FFF2-40B4-BE49-F238E27FC236}">
                <a16:creationId xmlns:a16="http://schemas.microsoft.com/office/drawing/2014/main" id="{0F606474-22A8-456A-B0AD-FA72145B5655}"/>
              </a:ext>
            </a:extLst>
          </p:cNvPr>
          <p:cNvSpPr txBox="1">
            <a:spLocks/>
          </p:cNvSpPr>
          <p:nvPr>
            <p:custDataLst>
              <p:tags r:id="rId10"/>
            </p:custDataLst>
          </p:nvPr>
        </p:nvSpPr>
        <p:spPr>
          <a:xfrm>
            <a:off x="1301472" y="3520477"/>
            <a:ext cx="5046053" cy="1079634"/>
          </a:xfrm>
          <a:prstGeom prst="rect">
            <a:avLst/>
          </a:prstGeom>
          <a:solidFill>
            <a:schemeClr val="accent1">
              <a:lumMod val="20000"/>
              <a:lumOff val="80000"/>
            </a:schemeClr>
          </a:solidFill>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133" dirty="0"/>
              <a:t>Moulage sous pression</a:t>
            </a:r>
          </a:p>
          <a:p>
            <a:pPr marL="457200" lvl="1" indent="0">
              <a:buFont typeface="Arial" panose="020B0604020202020204" pitchFamily="34" charset="0"/>
              <a:buNone/>
            </a:pPr>
            <a:r>
              <a:rPr lang="fr-CA" sz="1733" dirty="0">
                <a:solidFill>
                  <a:schemeClr val="tx1"/>
                </a:solidFill>
              </a:rPr>
              <a:t>À haute vitesse et pression d’injection pour obtenir des cadences élevées. Ex. : industrie automobile.</a:t>
            </a:r>
          </a:p>
          <a:p>
            <a:endParaRPr lang="fr-CA" sz="2133" dirty="0"/>
          </a:p>
          <a:p>
            <a:endParaRPr lang="fr-CA" sz="2133" dirty="0"/>
          </a:p>
          <a:p>
            <a:pPr lvl="1"/>
            <a:endParaRPr lang="fr-CA" sz="1867" dirty="0"/>
          </a:p>
        </p:txBody>
      </p:sp>
      <p:pic>
        <p:nvPicPr>
          <p:cNvPr id="18" name="Image 17">
            <a:extLst>
              <a:ext uri="{FF2B5EF4-FFF2-40B4-BE49-F238E27FC236}">
                <a16:creationId xmlns:a16="http://schemas.microsoft.com/office/drawing/2014/main" id="{278D8830-5DE5-455C-9676-947322F5FFF7}"/>
              </a:ext>
            </a:extLst>
          </p:cNvPr>
          <p:cNvPicPr/>
          <p:nvPr>
            <p:custDataLst>
              <p:tags r:id="rId11"/>
            </p:custDataLst>
          </p:nvPr>
        </p:nvPicPr>
        <p:blipFill rotWithShape="1">
          <a:blip r:embed="rId23" cstate="email">
            <a:extLst>
              <a:ext uri="{BEBA8EAE-BF5A-486C-A8C5-ECC9F3942E4B}">
                <a14:imgProps xmlns:a14="http://schemas.microsoft.com/office/drawing/2010/main">
                  <a14:imgLayer r:embed="rId24">
                    <a14:imgEffect>
                      <a14:brightnessContrast bright="20000" contrast="-20000"/>
                    </a14:imgEffect>
                  </a14:imgLayer>
                </a14:imgProps>
              </a:ext>
              <a:ext uri="{28A0092B-C50C-407E-A947-70E740481C1C}">
                <a14:useLocalDpi xmlns:a14="http://schemas.microsoft.com/office/drawing/2010/main"/>
              </a:ext>
            </a:extLst>
          </a:blip>
          <a:srcRect l="28045" t="11117" b="7640"/>
          <a:stretch/>
        </p:blipFill>
        <p:spPr bwMode="auto">
          <a:xfrm>
            <a:off x="838200" y="4510312"/>
            <a:ext cx="2654789" cy="1758603"/>
          </a:xfrm>
          <a:prstGeom prst="rect">
            <a:avLst/>
          </a:prstGeom>
          <a:ln>
            <a:solidFill>
              <a:schemeClr val="accent1">
                <a:lumMod val="75000"/>
              </a:schemeClr>
            </a:solidFill>
          </a:ln>
          <a:extLst>
            <a:ext uri="{53640926-AAD7-44D8-BBD7-CCE9431645EC}">
              <a14:shadowObscured xmlns:a14="http://schemas.microsoft.com/office/drawing/2010/main"/>
            </a:ext>
          </a:extLst>
        </p:spPr>
      </p:pic>
      <p:cxnSp>
        <p:nvCxnSpPr>
          <p:cNvPr id="3" name="Connecteur droit avec flèche 2">
            <a:extLst>
              <a:ext uri="{FF2B5EF4-FFF2-40B4-BE49-F238E27FC236}">
                <a16:creationId xmlns:a16="http://schemas.microsoft.com/office/drawing/2014/main" id="{51A97E9C-A6BA-446F-8A73-4547D6BE44AD}"/>
              </a:ext>
            </a:extLst>
          </p:cNvPr>
          <p:cNvCxnSpPr/>
          <p:nvPr>
            <p:custDataLst>
              <p:tags r:id="rId12"/>
            </p:custDataLst>
          </p:nvPr>
        </p:nvCxnSpPr>
        <p:spPr>
          <a:xfrm flipH="1">
            <a:off x="4495481" y="6149433"/>
            <a:ext cx="598516" cy="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1DFBEAB7-6C48-48B5-8163-13123C82E3EC}"/>
              </a:ext>
            </a:extLst>
          </p:cNvPr>
          <p:cNvSpPr txBox="1"/>
          <p:nvPr>
            <p:custDataLst>
              <p:tags r:id="rId13"/>
            </p:custDataLst>
          </p:nvPr>
        </p:nvSpPr>
        <p:spPr>
          <a:xfrm rot="5400000">
            <a:off x="10337252" y="5557838"/>
            <a:ext cx="1141659" cy="338554"/>
          </a:xfrm>
          <a:prstGeom prst="rect">
            <a:avLst/>
          </a:prstGeom>
          <a:noFill/>
        </p:spPr>
        <p:txBody>
          <a:bodyPr wrap="none" rtlCol="0">
            <a:spAutoFit/>
          </a:bodyPr>
          <a:lstStyle/>
          <a:p>
            <a:r>
              <a:rPr lang="en-CA" sz="1600" dirty="0">
                <a:latin typeface="Univers Condensed Light" panose="020B0306020202040204" pitchFamily="34" charset="0"/>
              </a:rPr>
              <a:t>Images CMQ</a:t>
            </a:r>
            <a:endParaRPr lang="fr-CA" sz="1600" dirty="0">
              <a:latin typeface="Univers Condensed Light" panose="020B0306020202040204" pitchFamily="34" charset="0"/>
            </a:endParaRPr>
          </a:p>
        </p:txBody>
      </p:sp>
      <p:pic>
        <p:nvPicPr>
          <p:cNvPr id="17" name="Image 16">
            <a:extLst>
              <a:ext uri="{FF2B5EF4-FFF2-40B4-BE49-F238E27FC236}">
                <a16:creationId xmlns:a16="http://schemas.microsoft.com/office/drawing/2014/main" id="{86246495-2AE7-447B-B22F-4D22A23AE506}"/>
              </a:ext>
            </a:extLst>
          </p:cNvPr>
          <p:cNvPicPr/>
          <p:nvPr>
            <p:custDataLst>
              <p:tags r:id="rId14"/>
            </p:custDataLst>
          </p:nvPr>
        </p:nvPicPr>
        <p:blipFill>
          <a:blip r:embed="rId25" cstate="email">
            <a:extLst>
              <a:ext uri="{28A0092B-C50C-407E-A947-70E740481C1C}">
                <a14:useLocalDpi xmlns:a14="http://schemas.microsoft.com/office/drawing/2010/main"/>
              </a:ext>
            </a:extLst>
          </a:blip>
          <a:stretch>
            <a:fillRect/>
          </a:stretch>
        </p:blipFill>
        <p:spPr>
          <a:xfrm>
            <a:off x="6224245" y="4003326"/>
            <a:ext cx="2654789" cy="2265589"/>
          </a:xfrm>
          <a:prstGeom prst="rect">
            <a:avLst/>
          </a:prstGeom>
          <a:ln>
            <a:solidFill>
              <a:schemeClr val="accent1">
                <a:lumMod val="75000"/>
              </a:schemeClr>
            </a:solidFill>
          </a:ln>
        </p:spPr>
      </p:pic>
      <p:sp>
        <p:nvSpPr>
          <p:cNvPr id="20" name="Espace réservé du pied de page 2"/>
          <p:cNvSpPr>
            <a:spLocks noGrp="1"/>
          </p:cNvSpPr>
          <p:nvPr>
            <p:ph type="ftr" sz="quarter" idx="11"/>
            <p:custDataLst>
              <p:tags r:id="rId15"/>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42077938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Espace réservé du numéro de diapositive 4"/>
          <p:cNvSpPr>
            <a:spLocks noGrp="1"/>
          </p:cNvSpPr>
          <p:nvPr>
            <p:ph type="sldNum" sz="quarter" idx="12"/>
            <p:custDataLst>
              <p:tags r:id="rId1"/>
            </p:custDataLst>
          </p:nvPr>
        </p:nvSpPr>
        <p:spPr bwMode="auto">
          <a:noFill/>
          <a:ln>
            <a:miter lim="800000"/>
            <a:headEnd/>
            <a:tailEnd/>
          </a:ln>
        </p:spPr>
        <p:txBody>
          <a:bodyPr wrap="square" numCol="1" anchorCtr="0" compatLnSpc="1">
            <a:prstTxWarp prst="textNoShape">
              <a:avLst/>
            </a:prstTxWarp>
          </a:bodyPr>
          <a:lstStyle/>
          <a:p>
            <a:fld id="{B40ABE98-6DCD-4FD0-8F72-9CDDD7EA0084}" type="slidenum">
              <a:rPr lang="fr-CA" smtClean="0"/>
              <a:pPr/>
              <a:t>79</a:t>
            </a:fld>
            <a:endParaRPr lang="fr-CA"/>
          </a:p>
        </p:txBody>
      </p:sp>
      <p:graphicFrame>
        <p:nvGraphicFramePr>
          <p:cNvPr id="712708" name="Group 4"/>
          <p:cNvGraphicFramePr>
            <a:graphicFrameLocks noGrp="1"/>
          </p:cNvGraphicFramePr>
          <p:nvPr>
            <p:ph sz="half" idx="1"/>
            <p:custDataLst>
              <p:tags r:id="rId2"/>
            </p:custDataLst>
            <p:extLst>
              <p:ext uri="{D42A27DB-BD31-4B8C-83A1-F6EECF244321}">
                <p14:modId xmlns:p14="http://schemas.microsoft.com/office/powerpoint/2010/main" val="1446593102"/>
              </p:ext>
            </p:extLst>
          </p:nvPr>
        </p:nvGraphicFramePr>
        <p:xfrm>
          <a:off x="1649552" y="2242911"/>
          <a:ext cx="8892896" cy="3932843"/>
        </p:xfrm>
        <a:graphic>
          <a:graphicData uri="http://schemas.openxmlformats.org/drawingml/2006/table">
            <a:tbl>
              <a:tblPr/>
              <a:tblGrid>
                <a:gridCol w="2964299">
                  <a:extLst>
                    <a:ext uri="{9D8B030D-6E8A-4147-A177-3AD203B41FA5}">
                      <a16:colId xmlns:a16="http://schemas.microsoft.com/office/drawing/2014/main" val="20000"/>
                    </a:ext>
                  </a:extLst>
                </a:gridCol>
                <a:gridCol w="3113104">
                  <a:extLst>
                    <a:ext uri="{9D8B030D-6E8A-4147-A177-3AD203B41FA5}">
                      <a16:colId xmlns:a16="http://schemas.microsoft.com/office/drawing/2014/main" val="20001"/>
                    </a:ext>
                  </a:extLst>
                </a:gridCol>
                <a:gridCol w="2815493">
                  <a:extLst>
                    <a:ext uri="{9D8B030D-6E8A-4147-A177-3AD203B41FA5}">
                      <a16:colId xmlns:a16="http://schemas.microsoft.com/office/drawing/2014/main" val="20002"/>
                    </a:ext>
                  </a:extLst>
                </a:gridCol>
              </a:tblGrid>
              <a:tr h="57999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Procédé</a:t>
                      </a:r>
                    </a:p>
                  </a:txBody>
                  <a:tcPr marL="126421" marR="126421" marT="35660" marB="356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A356 T6</a:t>
                      </a:r>
                    </a:p>
                  </a:txBody>
                  <a:tcPr marL="126421" marR="126421" marT="35660" marB="356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    356 T6</a:t>
                      </a:r>
                    </a:p>
                  </a:txBody>
                  <a:tcPr marL="126421" marR="126421" marT="35660" marB="356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5809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 Sable</a:t>
                      </a:r>
                    </a:p>
                  </a:txBody>
                  <a:tcPr marL="126421" marR="126421" marT="35660" marB="356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6%/206 </a:t>
                      </a:r>
                      <a:r>
                        <a:rPr kumimoji="0" lang="fr-CA" sz="2400" b="0" i="0" u="none" strike="noStrike" cap="none" normalizeH="0" baseline="0" dirty="0" err="1">
                          <a:ln>
                            <a:noFill/>
                          </a:ln>
                          <a:solidFill>
                            <a:srgbClr val="000000"/>
                          </a:solidFill>
                          <a:effectLst/>
                          <a:latin typeface="Univers Condensed Light" panose="020B0306020202040204"/>
                        </a:rPr>
                        <a:t>MPa</a:t>
                      </a:r>
                      <a:endParaRPr kumimoji="0" lang="fr-CA" sz="2400" b="0" i="0" u="none" strike="noStrike" cap="none" normalizeH="0" baseline="0" dirty="0">
                        <a:ln>
                          <a:noFill/>
                        </a:ln>
                        <a:solidFill>
                          <a:srgbClr val="000000"/>
                        </a:solidFill>
                        <a:effectLst/>
                        <a:latin typeface="Univers Condensed Light" panose="020B0306020202040204"/>
                      </a:endParaRPr>
                    </a:p>
                  </a:txBody>
                  <a:tcPr marL="126421" marR="126421" marT="35660" marB="356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3,5%/165 </a:t>
                      </a:r>
                      <a:r>
                        <a:rPr kumimoji="0" lang="fr-CA" sz="2400" b="0" i="0" u="none" strike="noStrike" cap="none" normalizeH="0" baseline="0" dirty="0" err="1">
                          <a:ln>
                            <a:noFill/>
                          </a:ln>
                          <a:solidFill>
                            <a:srgbClr val="000000"/>
                          </a:solidFill>
                          <a:effectLst/>
                          <a:latin typeface="Univers Condensed Light" panose="020B0306020202040204"/>
                        </a:rPr>
                        <a:t>Mpa</a:t>
                      </a:r>
                      <a:r>
                        <a:rPr kumimoji="0" lang="fr-CA" sz="2400" b="0" i="0" u="none" strike="noStrike" cap="none" normalizeH="0" baseline="0" dirty="0">
                          <a:ln>
                            <a:noFill/>
                          </a:ln>
                          <a:solidFill>
                            <a:srgbClr val="000000"/>
                          </a:solidFill>
                          <a:effectLst/>
                          <a:latin typeface="Univers Condensed Light" panose="020B0306020202040204"/>
                        </a:rPr>
                        <a:t> </a:t>
                      </a:r>
                    </a:p>
                  </a:txBody>
                  <a:tcPr marL="126421" marR="126421" marT="35660" marB="356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81130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 Permanent (coquille)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fr-CA" sz="2400" b="0" i="0" u="none" strike="noStrike" cap="none" normalizeH="0" baseline="0" dirty="0">
                        <a:ln>
                          <a:noFill/>
                        </a:ln>
                        <a:solidFill>
                          <a:srgbClr val="000000"/>
                        </a:solidFill>
                        <a:effectLst/>
                        <a:latin typeface="Univers Condensed Light" panose="020B0306020202040204"/>
                      </a:endParaRPr>
                    </a:p>
                  </a:txBody>
                  <a:tcPr marL="126421" marR="126421" marT="35660" marB="356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12%/206 </a:t>
                      </a:r>
                      <a:r>
                        <a:rPr kumimoji="0" lang="fr-CA" sz="2400" b="0" i="0" u="none" strike="noStrike" cap="none" normalizeH="0" baseline="0" dirty="0" err="1">
                          <a:ln>
                            <a:noFill/>
                          </a:ln>
                          <a:solidFill>
                            <a:srgbClr val="000000"/>
                          </a:solidFill>
                          <a:effectLst/>
                          <a:latin typeface="Univers Condensed Light" panose="020B0306020202040204"/>
                        </a:rPr>
                        <a:t>MPa</a:t>
                      </a:r>
                      <a:endParaRPr kumimoji="0" lang="fr-CA" sz="2400" b="0" i="0" u="none" strike="noStrike" cap="none" normalizeH="0" baseline="0" dirty="0">
                        <a:ln>
                          <a:noFill/>
                        </a:ln>
                        <a:solidFill>
                          <a:srgbClr val="000000"/>
                        </a:solidFill>
                        <a:effectLst/>
                        <a:latin typeface="Univers Condensed Light" panose="020B0306020202040204"/>
                      </a:endParaRPr>
                    </a:p>
                  </a:txBody>
                  <a:tcPr marL="126421" marR="126421" marT="35660" marB="356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  5%/185 </a:t>
                      </a:r>
                      <a:r>
                        <a:rPr kumimoji="0" lang="fr-CA" sz="2400" b="0" i="0" u="none" strike="noStrike" cap="none" normalizeH="0" baseline="0" dirty="0" err="1">
                          <a:ln>
                            <a:noFill/>
                          </a:ln>
                          <a:solidFill>
                            <a:srgbClr val="000000"/>
                          </a:solidFill>
                          <a:effectLst/>
                          <a:latin typeface="Univers Condensed Light" panose="020B0306020202040204"/>
                        </a:rPr>
                        <a:t>MPa</a:t>
                      </a:r>
                      <a:endParaRPr kumimoji="0" lang="fr-CA" sz="2400" b="0" i="0" u="none" strike="noStrike" cap="none" normalizeH="0" baseline="0" dirty="0">
                        <a:ln>
                          <a:noFill/>
                        </a:ln>
                        <a:solidFill>
                          <a:srgbClr val="000000"/>
                        </a:solidFill>
                        <a:effectLst/>
                        <a:latin typeface="Univers Condensed Light" panose="020B0306020202040204"/>
                      </a:endParaRPr>
                    </a:p>
                  </a:txBody>
                  <a:tcPr marL="126421" marR="126421" marT="35660" marB="356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5809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a:ln>
                            <a:noFill/>
                          </a:ln>
                          <a:solidFill>
                            <a:srgbClr val="000000"/>
                          </a:solidFill>
                          <a:effectLst/>
                          <a:latin typeface="Univers Condensed Light" panose="020B0306020202040204"/>
                        </a:rPr>
                        <a:t> Cire perdue</a:t>
                      </a:r>
                    </a:p>
                  </a:txBody>
                  <a:tcPr marL="126421" marR="126421" marT="35660" marB="356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3,5%/165 </a:t>
                      </a:r>
                      <a:r>
                        <a:rPr kumimoji="0" lang="fr-CA" sz="2400" b="0" i="0" u="none" strike="noStrike" cap="none" normalizeH="0" baseline="0" dirty="0" err="1">
                          <a:ln>
                            <a:noFill/>
                          </a:ln>
                          <a:solidFill>
                            <a:srgbClr val="000000"/>
                          </a:solidFill>
                          <a:effectLst/>
                          <a:latin typeface="Univers Condensed Light" panose="020B0306020202040204"/>
                        </a:rPr>
                        <a:t>MPa</a:t>
                      </a:r>
                      <a:endParaRPr kumimoji="0" lang="fr-CA" sz="2400" b="0" i="0" u="none" strike="noStrike" cap="none" normalizeH="0" baseline="0" dirty="0">
                        <a:ln>
                          <a:noFill/>
                        </a:ln>
                        <a:solidFill>
                          <a:srgbClr val="000000"/>
                        </a:solidFill>
                        <a:effectLst/>
                        <a:latin typeface="Univers Condensed Light" panose="020B0306020202040204"/>
                      </a:endParaRPr>
                    </a:p>
                  </a:txBody>
                  <a:tcPr marL="126421" marR="126421" marT="35660" marB="356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       Rare</a:t>
                      </a:r>
                    </a:p>
                  </a:txBody>
                  <a:tcPr marL="126421" marR="126421" marT="35660" marB="356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3"/>
                  </a:ext>
                </a:extLst>
              </a:tr>
              <a:tr h="121780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a:ln>
                            <a:noFill/>
                          </a:ln>
                          <a:solidFill>
                            <a:srgbClr val="000000"/>
                          </a:solidFill>
                          <a:effectLst/>
                          <a:latin typeface="Univers Condensed Light" panose="020B0306020202040204"/>
                        </a:rPr>
                        <a:t> Sous pression</a:t>
                      </a:r>
                    </a:p>
                  </a:txBody>
                  <a:tcPr marL="126421" marR="126421" marT="35660" marB="356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r-CA" sz="2400" b="0" i="0" u="none" strike="noStrike" cap="none" normalizeH="0" baseline="0" dirty="0">
                          <a:ln>
                            <a:noFill/>
                          </a:ln>
                          <a:solidFill>
                            <a:srgbClr val="000000"/>
                          </a:solidFill>
                          <a:effectLst/>
                          <a:latin typeface="Univers Condensed Light" panose="020B0306020202040204"/>
                        </a:rPr>
                        <a:t>Alliage 380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fr-CA" sz="2400" b="0" i="0" u="none" strike="noStrike" cap="none" normalizeH="0" baseline="0" dirty="0">
                          <a:ln>
                            <a:noFill/>
                          </a:ln>
                          <a:solidFill>
                            <a:srgbClr val="000000"/>
                          </a:solidFill>
                          <a:effectLst/>
                          <a:latin typeface="Univers Condensed Light" panose="020B0306020202040204"/>
                        </a:rPr>
                        <a:t>2,5%/160 </a:t>
                      </a:r>
                      <a:r>
                        <a:rPr kumimoji="0" lang="fr-CA" sz="2400" b="0" i="0" u="none" strike="noStrike" cap="none" normalizeH="0" baseline="0" dirty="0" err="1">
                          <a:ln>
                            <a:noFill/>
                          </a:ln>
                          <a:solidFill>
                            <a:srgbClr val="000000"/>
                          </a:solidFill>
                          <a:effectLst/>
                          <a:latin typeface="Univers Condensed Light" panose="020B0306020202040204"/>
                        </a:rPr>
                        <a:t>MPa</a:t>
                      </a:r>
                      <a:endParaRPr kumimoji="0" lang="fr-CA" sz="2400" b="0" i="0" u="none" strike="noStrike" cap="none" normalizeH="0" baseline="0" dirty="0">
                        <a:ln>
                          <a:noFill/>
                        </a:ln>
                        <a:solidFill>
                          <a:srgbClr val="000000"/>
                        </a:solidFill>
                        <a:effectLst/>
                        <a:latin typeface="Univers Condensed Light" panose="020B0306020202040204"/>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fr-CA" sz="2400" b="0" i="0" u="none" strike="noStrike" cap="none" normalizeH="0" baseline="0" dirty="0">
                        <a:ln>
                          <a:noFill/>
                        </a:ln>
                        <a:solidFill>
                          <a:srgbClr val="000000"/>
                        </a:solidFill>
                        <a:effectLst/>
                        <a:latin typeface="Univers Condensed Light" panose="020B0306020202040204"/>
                      </a:endParaRPr>
                    </a:p>
                  </a:txBody>
                  <a:tcPr marL="126421" marR="126421" marT="35660" marB="356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fr-CA" sz="2400" b="0" i="0" u="none" strike="noStrike" cap="none" normalizeH="0" baseline="0" dirty="0">
                        <a:ln>
                          <a:noFill/>
                        </a:ln>
                        <a:solidFill>
                          <a:srgbClr val="000000"/>
                        </a:solidFill>
                        <a:effectLst/>
                        <a:latin typeface="+mn-lt"/>
                      </a:endParaRPr>
                    </a:p>
                  </a:txBody>
                  <a:tcPr marL="126421" marR="126421" marT="35660" marB="356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712706" name="Rectangle 2"/>
          <p:cNvSpPr>
            <a:spLocks noGrp="1" noChangeArrowheads="1"/>
          </p:cNvSpPr>
          <p:nvPr>
            <p:ph type="title"/>
            <p:custDataLst>
              <p:tags r:id="rId3"/>
            </p:custDataLst>
          </p:nvPr>
        </p:nvSpPr>
        <p:spPr/>
        <p:txBody>
          <a:bodyPr/>
          <a:lstStyle/>
          <a:p>
            <a:pPr>
              <a:defRPr/>
            </a:pPr>
            <a:r>
              <a:rPr lang="fr-CA" sz="3600" b="0" dirty="0">
                <a:solidFill>
                  <a:schemeClr val="accent3"/>
                </a:solidFill>
              </a:rPr>
              <a:t>Alliages de fonderie, l’incontournable 356, A356</a:t>
            </a:r>
          </a:p>
        </p:txBody>
      </p:sp>
      <p:sp>
        <p:nvSpPr>
          <p:cNvPr id="44034" name="Rectangle 3"/>
          <p:cNvSpPr>
            <a:spLocks noGrp="1" noChangeArrowheads="1"/>
          </p:cNvSpPr>
          <p:nvPr>
            <p:ph type="body" sz="quarter" idx="4294967295"/>
            <p:custDataLst>
              <p:tags r:id="rId4"/>
            </p:custDataLst>
          </p:nvPr>
        </p:nvSpPr>
        <p:spPr>
          <a:xfrm>
            <a:off x="614596" y="1139820"/>
            <a:ext cx="11577404" cy="5400675"/>
          </a:xfrm>
        </p:spPr>
        <p:txBody>
          <a:bodyPr/>
          <a:lstStyle/>
          <a:p>
            <a:pPr marL="0" indent="0" eaLnBrk="1" hangingPunct="1">
              <a:buNone/>
            </a:pPr>
            <a:r>
              <a:rPr lang="fr-CA" sz="2400" dirty="0">
                <a:cs typeface="Arial" charset="0"/>
              </a:rPr>
              <a:t>Produits moulés A %/Le (MPa), pour barreaux tirés à part.</a:t>
            </a:r>
          </a:p>
          <a:p>
            <a:pPr marL="0" indent="0" eaLnBrk="1" hangingPunct="1">
              <a:buNone/>
            </a:pPr>
            <a:r>
              <a:rPr lang="fr-CA" sz="2400" dirty="0">
                <a:cs typeface="Arial" charset="0"/>
              </a:rPr>
              <a:t>Le A356 contient moins de fer qui forme des cristaux pointus, donc un meilleur allongement.</a:t>
            </a:r>
          </a:p>
          <a:p>
            <a:pPr marL="0" indent="0" eaLnBrk="1" hangingPunct="1">
              <a:buNone/>
            </a:pPr>
            <a:endParaRPr lang="fr-CA" sz="2400" dirty="0">
              <a:cs typeface="Arial" charset="0"/>
            </a:endParaRPr>
          </a:p>
          <a:p>
            <a:pPr marL="0" indent="0" eaLnBrk="1" hangingPunct="1">
              <a:buNone/>
            </a:pPr>
            <a:endParaRPr lang="fr-CA" dirty="0">
              <a:latin typeface="Arial" charset="0"/>
              <a:cs typeface="Arial" charset="0"/>
            </a:endParaRPr>
          </a:p>
        </p:txBody>
      </p:sp>
      <p:sp>
        <p:nvSpPr>
          <p:cNvPr id="2" name="Rectangle 1">
            <a:extLst>
              <a:ext uri="{FF2B5EF4-FFF2-40B4-BE49-F238E27FC236}">
                <a16:creationId xmlns:a16="http://schemas.microsoft.com/office/drawing/2014/main" id="{538304BE-6F9D-49DD-A54B-FA10745C4658}"/>
              </a:ext>
            </a:extLst>
          </p:cNvPr>
          <p:cNvSpPr/>
          <p:nvPr>
            <p:custDataLst>
              <p:tags r:id="rId5"/>
            </p:custDataLst>
          </p:nvPr>
        </p:nvSpPr>
        <p:spPr>
          <a:xfrm>
            <a:off x="1649553" y="2228397"/>
            <a:ext cx="8892896" cy="59760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Univers Condensed Light" panose="020B0306020202040204"/>
            </a:endParaRPr>
          </a:p>
        </p:txBody>
      </p:sp>
      <p:sp>
        <p:nvSpPr>
          <p:cNvPr id="7" name="Espace réservé du pied de page 2"/>
          <p:cNvSpPr>
            <a:spLocks noGrp="1"/>
          </p:cNvSpPr>
          <p:nvPr>
            <p:ph type="ftr" sz="quarter" idx="11"/>
            <p:custDataLst>
              <p:tags r:id="rId6"/>
            </p:custDataLst>
          </p:nvPr>
        </p:nvSpPr>
        <p:spPr>
          <a:xfrm>
            <a:off x="4038600" y="6356350"/>
            <a:ext cx="4114800" cy="365125"/>
          </a:xfrm>
        </p:spPr>
        <p:txBody>
          <a:bodyPr/>
          <a:lstStyle/>
          <a:p>
            <a:r>
              <a:rPr lang="fr-FR" dirty="0"/>
              <a:t>ALU-COMPÉTENCES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p:cNvSpPr>
            <a:spLocks noGrp="1"/>
          </p:cNvSpPr>
          <p:nvPr>
            <p:ph type="sldNum" sz="quarter" idx="12"/>
            <p:custDataLst>
              <p:tags r:id="rId2"/>
            </p:custDataLst>
          </p:nvPr>
        </p:nvSpPr>
        <p:spPr/>
        <p:txBody>
          <a:bodyPr/>
          <a:lstStyle/>
          <a:p>
            <a:fld id="{82B63C5F-247B-BE4F-ACBC-7BDD67617F3E}" type="slidenum">
              <a:rPr lang="fr-FR" smtClean="0"/>
              <a:t>8</a:t>
            </a:fld>
            <a:endParaRPr lang="fr-FR" dirty="0"/>
          </a:p>
        </p:txBody>
      </p:sp>
      <p:sp>
        <p:nvSpPr>
          <p:cNvPr id="4" name="Espace réservé du texte 3"/>
          <p:cNvSpPr>
            <a:spLocks noGrp="1"/>
          </p:cNvSpPr>
          <p:nvPr>
            <p:ph type="body" idx="1"/>
            <p:custDataLst>
              <p:tags r:id="rId3"/>
            </p:custDataLst>
          </p:nvPr>
        </p:nvSpPr>
        <p:spPr>
          <a:xfrm>
            <a:off x="839788" y="1351298"/>
            <a:ext cx="5950761" cy="4598534"/>
          </a:xfrm>
          <a:solidFill>
            <a:srgbClr val="DDFDFF"/>
          </a:solidFill>
        </p:spPr>
        <p:txBody>
          <a:bodyPr anchor="ctr">
            <a:noAutofit/>
          </a:bodyPr>
          <a:lstStyle/>
          <a:p>
            <a:r>
              <a:rPr lang="fr-CA" sz="2000" dirty="0"/>
              <a:t>Lors de la solidification, les métaux forment toujours des </a:t>
            </a:r>
            <a:r>
              <a:rPr lang="fr-CA" sz="2000" b="1" dirty="0"/>
              <a:t>cristaux</a:t>
            </a:r>
            <a:r>
              <a:rPr lang="fr-CA" sz="2000" dirty="0"/>
              <a:t> qui se présentent sous forme de grains.</a:t>
            </a:r>
          </a:p>
          <a:p>
            <a:r>
              <a:rPr lang="fr-CA" sz="2000" dirty="0"/>
              <a:t>	Cristaux = ordre défini des emplacements atomiques</a:t>
            </a:r>
          </a:p>
          <a:p>
            <a:r>
              <a:rPr lang="fr-CA" sz="2000" dirty="0"/>
              <a:t>Ces cristaux restent </a:t>
            </a:r>
            <a:r>
              <a:rPr lang="fr-CA" sz="2000" b="1" dirty="0"/>
              <a:t>malléables</a:t>
            </a:r>
            <a:r>
              <a:rPr lang="fr-CA" sz="2000" dirty="0"/>
              <a:t>, car les atomes qui les composent sont liés par la liaison métallique.</a:t>
            </a:r>
          </a:p>
          <a:p>
            <a:r>
              <a:rPr lang="fr-CA" sz="2000" dirty="0"/>
              <a:t>Un refroidissement rapide forme de plus petits grains, un gradient établi de perte de chaleur forme un grain de type colonne.</a:t>
            </a:r>
          </a:p>
          <a:p>
            <a:r>
              <a:rPr lang="fr-CA" sz="2000" dirty="0"/>
              <a:t>Les procédés de mise en forme à chaud ou à froid affectent la forme de ces grains.</a:t>
            </a:r>
          </a:p>
        </p:txBody>
      </p:sp>
      <p:sp>
        <p:nvSpPr>
          <p:cNvPr id="5" name="Titre 4"/>
          <p:cNvSpPr>
            <a:spLocks noGrp="1"/>
          </p:cNvSpPr>
          <p:nvPr>
            <p:ph type="title"/>
            <p:custDataLst>
              <p:tags r:id="rId4"/>
            </p:custDataLst>
          </p:nvPr>
        </p:nvSpPr>
        <p:spPr>
          <a:xfrm>
            <a:off x="799690" y="483588"/>
            <a:ext cx="9821449" cy="569644"/>
          </a:xfrm>
        </p:spPr>
        <p:txBody>
          <a:bodyPr/>
          <a:lstStyle/>
          <a:p>
            <a:r>
              <a:rPr lang="fr-CA" dirty="0"/>
              <a:t>Cristallisation et formation de grains</a:t>
            </a:r>
          </a:p>
        </p:txBody>
      </p:sp>
      <p:pic>
        <p:nvPicPr>
          <p:cNvPr id="6" name="Picture 2" descr="lingot">
            <a:extLst>
              <a:ext uri="{FF2B5EF4-FFF2-40B4-BE49-F238E27FC236}">
                <a16:creationId xmlns:a16="http://schemas.microsoft.com/office/drawing/2014/main" id="{CF32AF4E-D6B4-478A-A2CA-C8A9D35DAAA4}"/>
              </a:ext>
            </a:extLst>
          </p:cNvPr>
          <p:cNvPicPr>
            <a:picLocks noChangeAspect="1" noChangeArrowheads="1"/>
          </p:cNvPicPr>
          <p:nvPr>
            <p:custDataLst>
              <p:tags r:id="rId5"/>
            </p:custDataLst>
          </p:nvPr>
        </p:nvPicPr>
        <p:blipFill>
          <a:blip r:embed="rId19" cstate="email">
            <a:extLst>
              <a:ext uri="{28A0092B-C50C-407E-A947-70E740481C1C}">
                <a14:useLocalDpi xmlns:a14="http://schemas.microsoft.com/office/drawing/2010/main"/>
              </a:ext>
            </a:extLst>
          </a:blip>
          <a:srcRect/>
          <a:stretch>
            <a:fillRect/>
          </a:stretch>
        </p:blipFill>
        <p:spPr bwMode="auto">
          <a:xfrm>
            <a:off x="8153400" y="1898333"/>
            <a:ext cx="3159125" cy="4319587"/>
          </a:xfrm>
          <a:prstGeom prst="rect">
            <a:avLst/>
          </a:prstGeom>
          <a:noFill/>
          <a:ln w="15875">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9456FE8-7934-4067-AD81-AB7D6D36504B}"/>
              </a:ext>
            </a:extLst>
          </p:cNvPr>
          <p:cNvSpPr/>
          <p:nvPr>
            <p:custDataLst>
              <p:tags r:id="rId6"/>
            </p:custDataLst>
          </p:nvPr>
        </p:nvSpPr>
        <p:spPr>
          <a:xfrm>
            <a:off x="8832630" y="2862775"/>
            <a:ext cx="1800663" cy="1575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ysClr val="windowText" lastClr="000000"/>
                </a:solidFill>
                <a:latin typeface="Univers Condensed Light" panose="020B0306020202040204"/>
              </a:rPr>
              <a:t>Sens de l’écoulement de la chaleur</a:t>
            </a:r>
          </a:p>
        </p:txBody>
      </p:sp>
      <p:cxnSp>
        <p:nvCxnSpPr>
          <p:cNvPr id="9" name="Connecteur droit avec flèche 8">
            <a:extLst>
              <a:ext uri="{FF2B5EF4-FFF2-40B4-BE49-F238E27FC236}">
                <a16:creationId xmlns:a16="http://schemas.microsoft.com/office/drawing/2014/main" id="{225B1AAC-33ED-449C-A1A3-49090C8D9E3D}"/>
              </a:ext>
            </a:extLst>
          </p:cNvPr>
          <p:cNvCxnSpPr/>
          <p:nvPr>
            <p:custDataLst>
              <p:tags r:id="rId7"/>
            </p:custDataLst>
          </p:nvPr>
        </p:nvCxnSpPr>
        <p:spPr>
          <a:xfrm flipV="1">
            <a:off x="9732961" y="2124222"/>
            <a:ext cx="0" cy="87219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B5376BE8-319D-4A07-AD7C-D032C0D9AD19}"/>
              </a:ext>
            </a:extLst>
          </p:cNvPr>
          <p:cNvCxnSpPr>
            <a:cxnSpLocks/>
          </p:cNvCxnSpPr>
          <p:nvPr>
            <p:custDataLst>
              <p:tags r:id="rId8"/>
            </p:custDataLst>
          </p:nvPr>
        </p:nvCxnSpPr>
        <p:spPr>
          <a:xfrm>
            <a:off x="10128661" y="4157064"/>
            <a:ext cx="1852273" cy="35169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70CD89F5-823D-4DDC-B7D4-0CA5093164E4}"/>
              </a:ext>
            </a:extLst>
          </p:cNvPr>
          <p:cNvCxnSpPr>
            <a:cxnSpLocks/>
          </p:cNvCxnSpPr>
          <p:nvPr>
            <p:custDataLst>
              <p:tags r:id="rId9"/>
            </p:custDataLst>
          </p:nvPr>
        </p:nvCxnSpPr>
        <p:spPr>
          <a:xfrm>
            <a:off x="10407011" y="4973630"/>
            <a:ext cx="1260341" cy="35169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814380F8-0D10-4220-A7CA-CEE458A0DAA8}"/>
              </a:ext>
            </a:extLst>
          </p:cNvPr>
          <p:cNvCxnSpPr>
            <a:cxnSpLocks/>
          </p:cNvCxnSpPr>
          <p:nvPr>
            <p:custDataLst>
              <p:tags r:id="rId10"/>
            </p:custDataLst>
          </p:nvPr>
        </p:nvCxnSpPr>
        <p:spPr>
          <a:xfrm>
            <a:off x="10407011" y="5176909"/>
            <a:ext cx="905514" cy="109760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36FAF31A-DECA-4013-A8A8-E28194B53ACC}"/>
              </a:ext>
            </a:extLst>
          </p:cNvPr>
          <p:cNvCxnSpPr>
            <a:cxnSpLocks/>
          </p:cNvCxnSpPr>
          <p:nvPr>
            <p:custDataLst>
              <p:tags r:id="rId11"/>
            </p:custDataLst>
          </p:nvPr>
        </p:nvCxnSpPr>
        <p:spPr>
          <a:xfrm>
            <a:off x="9910916" y="5008000"/>
            <a:ext cx="0" cy="146978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80308902-389E-4CF3-9808-7D525A5DDC69}"/>
              </a:ext>
            </a:extLst>
          </p:cNvPr>
          <p:cNvCxnSpPr>
            <a:cxnSpLocks/>
          </p:cNvCxnSpPr>
          <p:nvPr>
            <p:custDataLst>
              <p:tags r:id="rId12"/>
            </p:custDataLst>
          </p:nvPr>
        </p:nvCxnSpPr>
        <p:spPr>
          <a:xfrm flipH="1">
            <a:off x="8377084" y="5149476"/>
            <a:ext cx="1017639" cy="138943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5C426ED2-0BC7-44FC-B470-6AEB4E0DC08C}"/>
              </a:ext>
            </a:extLst>
          </p:cNvPr>
          <p:cNvCxnSpPr>
            <a:cxnSpLocks/>
          </p:cNvCxnSpPr>
          <p:nvPr>
            <p:custDataLst>
              <p:tags r:id="rId13"/>
            </p:custDataLst>
          </p:nvPr>
        </p:nvCxnSpPr>
        <p:spPr>
          <a:xfrm flipH="1">
            <a:off x="7526236" y="4751834"/>
            <a:ext cx="1676288" cy="103836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C30BD2F6-7A4F-40B5-A3AD-6C984E3B0E5B}"/>
              </a:ext>
            </a:extLst>
          </p:cNvPr>
          <p:cNvCxnSpPr>
            <a:cxnSpLocks/>
          </p:cNvCxnSpPr>
          <p:nvPr>
            <p:custDataLst>
              <p:tags r:id="rId14"/>
            </p:custDataLst>
          </p:nvPr>
        </p:nvCxnSpPr>
        <p:spPr>
          <a:xfrm flipH="1">
            <a:off x="7145376" y="4190299"/>
            <a:ext cx="1347639" cy="53444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D6F053E5-D628-4278-AE1E-93DFA899030B}"/>
              </a:ext>
            </a:extLst>
          </p:cNvPr>
          <p:cNvCxnSpPr>
            <a:cxnSpLocks/>
          </p:cNvCxnSpPr>
          <p:nvPr>
            <p:custDataLst>
              <p:tags r:id="rId15"/>
            </p:custDataLst>
          </p:nvPr>
        </p:nvCxnSpPr>
        <p:spPr>
          <a:xfrm flipH="1">
            <a:off x="7819195" y="5271015"/>
            <a:ext cx="1169855" cy="102897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E0D3B405-2FCA-425B-864D-795B8FF3D536}"/>
              </a:ext>
            </a:extLst>
          </p:cNvPr>
          <p:cNvCxnSpPr>
            <a:cxnSpLocks/>
          </p:cNvCxnSpPr>
          <p:nvPr>
            <p:custDataLst>
              <p:tags r:id="rId16"/>
            </p:custDataLst>
          </p:nvPr>
        </p:nvCxnSpPr>
        <p:spPr>
          <a:xfrm>
            <a:off x="10128661" y="5325323"/>
            <a:ext cx="504632" cy="115246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68BC8DC4-FD1B-4774-94C4-52A88A2882A5}"/>
              </a:ext>
            </a:extLst>
          </p:cNvPr>
          <p:cNvSpPr txBox="1"/>
          <p:nvPr>
            <p:custDataLst>
              <p:tags r:id="rId17"/>
            </p:custDataLst>
          </p:nvPr>
        </p:nvSpPr>
        <p:spPr>
          <a:xfrm>
            <a:off x="8780564" y="6189785"/>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Tree>
    <p:extLst>
      <p:ext uri="{BB962C8B-B14F-4D97-AF65-F5344CB8AC3E}">
        <p14:creationId xmlns:p14="http://schemas.microsoft.com/office/powerpoint/2010/main" val="15832955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Espace réservé du numéro de diapositive 3"/>
          <p:cNvSpPr>
            <a:spLocks noGrp="1"/>
          </p:cNvSpPr>
          <p:nvPr>
            <p:ph type="sldNum" sz="quarter" idx="12"/>
            <p:custDataLst>
              <p:tags r:id="rId1"/>
            </p:custDataLst>
          </p:nvPr>
        </p:nvSpPr>
        <p:spPr bwMode="auto">
          <a:noFill/>
          <a:ln>
            <a:miter lim="800000"/>
            <a:headEnd/>
            <a:tailEnd/>
          </a:ln>
        </p:spPr>
        <p:txBody>
          <a:bodyPr wrap="square" numCol="1" anchorCtr="0" compatLnSpc="1">
            <a:prstTxWarp prst="textNoShape">
              <a:avLst/>
            </a:prstTxWarp>
          </a:bodyPr>
          <a:lstStyle/>
          <a:p>
            <a:fld id="{E58F2B6D-6361-4195-95A7-AC96BCDB788D}" type="slidenum">
              <a:rPr lang="fr-CA" smtClean="0"/>
              <a:pPr/>
              <a:t>80</a:t>
            </a:fld>
            <a:endParaRPr lang="fr-CA"/>
          </a:p>
        </p:txBody>
      </p:sp>
      <p:sp>
        <p:nvSpPr>
          <p:cNvPr id="41988" name="Espace réservé du contenu 7"/>
          <p:cNvSpPr>
            <a:spLocks noGrp="1"/>
          </p:cNvSpPr>
          <p:nvPr>
            <p:ph sz="half" idx="1"/>
            <p:custDataLst>
              <p:tags r:id="rId2"/>
            </p:custDataLst>
          </p:nvPr>
        </p:nvSpPr>
        <p:spPr>
          <a:xfrm>
            <a:off x="965957" y="1007707"/>
            <a:ext cx="10846291" cy="5633678"/>
          </a:xfrm>
        </p:spPr>
        <p:txBody>
          <a:bodyPr/>
          <a:lstStyle/>
          <a:p>
            <a:pPr eaLnBrk="1" hangingPunct="1"/>
            <a:r>
              <a:rPr lang="fr-CA" sz="2400" dirty="0">
                <a:cs typeface="Arial" charset="0"/>
              </a:rPr>
              <a:t>Pour la fonderie de sable, coquille ou cire perdue :</a:t>
            </a:r>
          </a:p>
          <a:p>
            <a:pPr lvl="1" eaLnBrk="1" hangingPunct="1"/>
            <a:r>
              <a:rPr lang="fr-CA" sz="2200" b="0" dirty="0">
                <a:solidFill>
                  <a:schemeClr val="tx1"/>
                </a:solidFill>
                <a:cs typeface="Arial" charset="0"/>
              </a:rPr>
              <a:t>356 pour usage général</a:t>
            </a:r>
          </a:p>
          <a:p>
            <a:pPr lvl="1" eaLnBrk="1" hangingPunct="1"/>
            <a:r>
              <a:rPr lang="fr-CA" sz="2200" b="0" dirty="0">
                <a:solidFill>
                  <a:schemeClr val="tx1"/>
                </a:solidFill>
                <a:cs typeface="Arial" charset="0"/>
              </a:rPr>
              <a:t>A356 meilleure ductilité et propriétés mécaniques</a:t>
            </a:r>
          </a:p>
          <a:p>
            <a:pPr lvl="1" eaLnBrk="1" hangingPunct="1"/>
            <a:r>
              <a:rPr lang="fr-CA" sz="2200" b="0" dirty="0">
                <a:solidFill>
                  <a:schemeClr val="tx1"/>
                </a:solidFill>
                <a:cs typeface="Arial" charset="0"/>
              </a:rPr>
              <a:t>A357 haute résistance Be (béryllium qui limite la présence d’oxyde d’aluminium)</a:t>
            </a:r>
          </a:p>
          <a:p>
            <a:pPr lvl="1" eaLnBrk="1" hangingPunct="1"/>
            <a:r>
              <a:rPr lang="fr-CA" sz="2200" b="0" dirty="0">
                <a:solidFill>
                  <a:schemeClr val="tx1"/>
                </a:solidFill>
                <a:cs typeface="Arial" charset="0"/>
              </a:rPr>
              <a:t>F357 alternative sans Be (élément chimique nocif)</a:t>
            </a:r>
          </a:p>
          <a:p>
            <a:pPr>
              <a:spcBef>
                <a:spcPts val="0"/>
              </a:spcBef>
            </a:pPr>
            <a:r>
              <a:rPr lang="fr-CA" sz="2400" dirty="0">
                <a:cs typeface="Arial" charset="0"/>
              </a:rPr>
              <a:t>Pour le moulage sous pression on a : </a:t>
            </a:r>
          </a:p>
          <a:p>
            <a:pPr>
              <a:lnSpc>
                <a:spcPct val="100000"/>
              </a:lnSpc>
              <a:spcBef>
                <a:spcPts val="0"/>
              </a:spcBef>
            </a:pPr>
            <a:r>
              <a:rPr lang="fr-CA" sz="2200" dirty="0">
                <a:cs typeface="Arial" charset="0"/>
              </a:rPr>
              <a:t>380 : alliage de base</a:t>
            </a:r>
          </a:p>
          <a:p>
            <a:pPr>
              <a:lnSpc>
                <a:spcPct val="100000"/>
              </a:lnSpc>
              <a:spcBef>
                <a:spcPts val="0"/>
              </a:spcBef>
            </a:pPr>
            <a:r>
              <a:rPr lang="fr-CA" sz="2200" dirty="0">
                <a:cs typeface="Arial" charset="0"/>
              </a:rPr>
              <a:t>360 : alliage pour usage à haute température</a:t>
            </a:r>
          </a:p>
          <a:p>
            <a:pPr>
              <a:lnSpc>
                <a:spcPct val="100000"/>
              </a:lnSpc>
              <a:spcBef>
                <a:spcPts val="0"/>
              </a:spcBef>
            </a:pPr>
            <a:r>
              <a:rPr lang="fr-CA" sz="2200" dirty="0">
                <a:cs typeface="Arial" charset="0"/>
              </a:rPr>
              <a:t>383 : pour mouler des détails fins</a:t>
            </a:r>
          </a:p>
          <a:p>
            <a:pPr>
              <a:lnSpc>
                <a:spcPct val="100000"/>
              </a:lnSpc>
              <a:spcBef>
                <a:spcPts val="0"/>
              </a:spcBef>
            </a:pPr>
            <a:r>
              <a:rPr lang="fr-CA" sz="2200" dirty="0">
                <a:cs typeface="Arial" charset="0"/>
              </a:rPr>
              <a:t>413 : pour mouler des détails fins et obtenir de l’étanchéité 13 % Si</a:t>
            </a:r>
          </a:p>
          <a:p>
            <a:pPr>
              <a:lnSpc>
                <a:spcPct val="100000"/>
              </a:lnSpc>
              <a:spcBef>
                <a:spcPts val="0"/>
              </a:spcBef>
            </a:pPr>
            <a:r>
              <a:rPr lang="fr-CA" sz="2200" dirty="0">
                <a:cs typeface="Arial" charset="0"/>
              </a:rPr>
              <a:t>390 : pour blocs moteurs (17 % Si)</a:t>
            </a:r>
          </a:p>
          <a:p>
            <a:pPr>
              <a:lnSpc>
                <a:spcPct val="100000"/>
              </a:lnSpc>
              <a:spcBef>
                <a:spcPts val="0"/>
              </a:spcBef>
            </a:pPr>
            <a:r>
              <a:rPr lang="fr-CA" sz="2200" dirty="0">
                <a:cs typeface="Arial" charset="0"/>
              </a:rPr>
              <a:t>443 : pour ductilité, mais résistance plus faible</a:t>
            </a:r>
          </a:p>
          <a:p>
            <a:pPr>
              <a:lnSpc>
                <a:spcPct val="100000"/>
              </a:lnSpc>
              <a:spcBef>
                <a:spcPts val="0"/>
              </a:spcBef>
            </a:pPr>
            <a:r>
              <a:rPr lang="fr-CA" sz="2200" dirty="0">
                <a:cs typeface="Arial" charset="0"/>
              </a:rPr>
              <a:t>518 : pour corrosion marine :</a:t>
            </a:r>
          </a:p>
          <a:p>
            <a:pPr lvl="3">
              <a:lnSpc>
                <a:spcPct val="100000"/>
              </a:lnSpc>
              <a:spcBef>
                <a:spcPts val="0"/>
              </a:spcBef>
            </a:pPr>
            <a:r>
              <a:rPr lang="fr-CA" sz="2200" dirty="0">
                <a:solidFill>
                  <a:schemeClr val="accent2">
                    <a:lumMod val="75000"/>
                  </a:schemeClr>
                </a:solidFill>
                <a:cs typeface="Arial" charset="0"/>
              </a:rPr>
              <a:t>Certains alliages comme le A380 ou A360 contiennent moins de fer et sont plus ductiles ou moins sensibles à la corrosion, mais aux dépens de la vie du moule qui est attaqué par l’aluminium plus pur.</a:t>
            </a:r>
          </a:p>
          <a:p>
            <a:pPr>
              <a:lnSpc>
                <a:spcPct val="100000"/>
              </a:lnSpc>
              <a:spcBef>
                <a:spcPts val="0"/>
              </a:spcBef>
            </a:pPr>
            <a:endParaRPr lang="fr-CA" sz="2200" dirty="0">
              <a:cs typeface="Arial" charset="0"/>
            </a:endParaRPr>
          </a:p>
          <a:p>
            <a:pPr>
              <a:lnSpc>
                <a:spcPct val="100000"/>
              </a:lnSpc>
              <a:spcBef>
                <a:spcPts val="0"/>
              </a:spcBef>
            </a:pPr>
            <a:endParaRPr lang="fr-CA" sz="2500" dirty="0">
              <a:cs typeface="Arial" charset="0"/>
            </a:endParaRPr>
          </a:p>
          <a:p>
            <a:endParaRPr lang="fr-CA" sz="2500" dirty="0">
              <a:cs typeface="Arial" charset="0"/>
            </a:endParaRPr>
          </a:p>
        </p:txBody>
      </p:sp>
      <p:sp>
        <p:nvSpPr>
          <p:cNvPr id="7" name="Titre 6"/>
          <p:cNvSpPr>
            <a:spLocks noGrp="1"/>
          </p:cNvSpPr>
          <p:nvPr>
            <p:ph type="title"/>
            <p:custDataLst>
              <p:tags r:id="rId3"/>
            </p:custDataLst>
          </p:nvPr>
        </p:nvSpPr>
        <p:spPr/>
        <p:txBody>
          <a:bodyPr/>
          <a:lstStyle/>
          <a:p>
            <a:pPr>
              <a:defRPr/>
            </a:pPr>
            <a:r>
              <a:rPr lang="fr-CA" sz="3600" b="0" dirty="0">
                <a:solidFill>
                  <a:schemeClr val="accent3"/>
                </a:solidFill>
              </a:rPr>
              <a:t>Alliages de fonderie de la série 300</a:t>
            </a:r>
          </a:p>
        </p:txBody>
      </p:sp>
      <p:sp>
        <p:nvSpPr>
          <p:cNvPr id="5" name="Espace réservé du pied de page 2"/>
          <p:cNvSpPr>
            <a:spLocks noGrp="1"/>
          </p:cNvSpPr>
          <p:nvPr>
            <p:ph type="ftr" sz="quarter" idx="11"/>
            <p:custDataLst>
              <p:tags r:id="rId4"/>
            </p:custDataLst>
          </p:nvPr>
        </p:nvSpPr>
        <p:spPr>
          <a:xfrm>
            <a:off x="4038600" y="6458822"/>
            <a:ext cx="4114800" cy="365125"/>
          </a:xfrm>
        </p:spPr>
        <p:txBody>
          <a:bodyPr/>
          <a:lstStyle/>
          <a:p>
            <a:r>
              <a:rPr lang="fr-FR" dirty="0"/>
              <a:t>ALU-COMPÉTENCES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custDataLst>
              <p:tags r:id="rId1"/>
            </p:custDataLst>
          </p:nvPr>
        </p:nvSpPr>
        <p:spPr/>
        <p:txBody>
          <a:bodyPr/>
          <a:lstStyle/>
          <a:p>
            <a:fld id="{72AE778E-FF83-9B44-98BA-7098F31359BA}" type="datetime1">
              <a:rPr lang="fr-CA" smtClean="0"/>
              <a:pPr/>
              <a:t>2024-08-12</a:t>
            </a:fld>
            <a:endParaRPr lang="fr-CA"/>
          </a:p>
        </p:txBody>
      </p:sp>
      <p:sp>
        <p:nvSpPr>
          <p:cNvPr id="6" name="Espace réservé du numéro de diapositive 5"/>
          <p:cNvSpPr>
            <a:spLocks noGrp="1"/>
          </p:cNvSpPr>
          <p:nvPr>
            <p:ph type="sldNum" sz="quarter" idx="12"/>
            <p:custDataLst>
              <p:tags r:id="rId2"/>
            </p:custDataLst>
          </p:nvPr>
        </p:nvSpPr>
        <p:spPr/>
        <p:txBody>
          <a:bodyPr/>
          <a:lstStyle/>
          <a:p>
            <a:pPr algn="l"/>
            <a:fld id="{ACE00D5D-E308-6B42-AC63-9C5B9AD41BD7}" type="slidenum">
              <a:rPr lang="uk-UA" smtClean="0"/>
              <a:pPr algn="l"/>
              <a:t>81</a:t>
            </a:fld>
            <a:endParaRPr lang="uk-UA"/>
          </a:p>
        </p:txBody>
      </p:sp>
      <p:sp>
        <p:nvSpPr>
          <p:cNvPr id="12" name="Titre 6"/>
          <p:cNvSpPr>
            <a:spLocks noGrp="1"/>
          </p:cNvSpPr>
          <p:nvPr>
            <p:ph type="title"/>
            <p:custDataLst>
              <p:tags r:id="rId3"/>
            </p:custDataLst>
          </p:nvPr>
        </p:nvSpPr>
        <p:spPr>
          <a:xfrm>
            <a:off x="415636" y="387925"/>
            <a:ext cx="11430000" cy="668868"/>
          </a:xfrm>
        </p:spPr>
        <p:txBody>
          <a:bodyPr>
            <a:normAutofit/>
          </a:bodyPr>
          <a:lstStyle/>
          <a:p>
            <a:r>
              <a:rPr lang="fr-CA" dirty="0"/>
              <a:t>Alliages pour le moulage sous pression secteur automobile</a:t>
            </a:r>
          </a:p>
        </p:txBody>
      </p:sp>
      <p:graphicFrame>
        <p:nvGraphicFramePr>
          <p:cNvPr id="7" name="Espace réservé du contenu 6"/>
          <p:cNvGraphicFramePr>
            <a:graphicFrameLocks noGrp="1"/>
          </p:cNvGraphicFramePr>
          <p:nvPr>
            <p:ph idx="1"/>
            <p:custDataLst>
              <p:tags r:id="rId4"/>
            </p:custDataLst>
            <p:extLst>
              <p:ext uri="{D42A27DB-BD31-4B8C-83A1-F6EECF244321}">
                <p14:modId xmlns:p14="http://schemas.microsoft.com/office/powerpoint/2010/main" val="3620343686"/>
              </p:ext>
            </p:extLst>
          </p:nvPr>
        </p:nvGraphicFramePr>
        <p:xfrm>
          <a:off x="592814" y="1134684"/>
          <a:ext cx="7819821" cy="5092268"/>
        </p:xfrm>
        <a:graphic>
          <a:graphicData uri="http://schemas.openxmlformats.org/drawingml/2006/table">
            <a:tbl>
              <a:tblPr firstRow="1" firstCol="1" bandRow="1"/>
              <a:tblGrid>
                <a:gridCol w="1248109">
                  <a:extLst>
                    <a:ext uri="{9D8B030D-6E8A-4147-A177-3AD203B41FA5}">
                      <a16:colId xmlns:a16="http://schemas.microsoft.com/office/drawing/2014/main" val="3643940337"/>
                    </a:ext>
                  </a:extLst>
                </a:gridCol>
                <a:gridCol w="730763">
                  <a:extLst>
                    <a:ext uri="{9D8B030D-6E8A-4147-A177-3AD203B41FA5}">
                      <a16:colId xmlns:a16="http://schemas.microsoft.com/office/drawing/2014/main" val="2610480172"/>
                    </a:ext>
                  </a:extLst>
                </a:gridCol>
                <a:gridCol w="521763">
                  <a:extLst>
                    <a:ext uri="{9D8B030D-6E8A-4147-A177-3AD203B41FA5}">
                      <a16:colId xmlns:a16="http://schemas.microsoft.com/office/drawing/2014/main" val="3404152135"/>
                    </a:ext>
                  </a:extLst>
                </a:gridCol>
                <a:gridCol w="730027">
                  <a:extLst>
                    <a:ext uri="{9D8B030D-6E8A-4147-A177-3AD203B41FA5}">
                      <a16:colId xmlns:a16="http://schemas.microsoft.com/office/drawing/2014/main" val="1347705968"/>
                    </a:ext>
                  </a:extLst>
                </a:gridCol>
                <a:gridCol w="730763">
                  <a:extLst>
                    <a:ext uri="{9D8B030D-6E8A-4147-A177-3AD203B41FA5}">
                      <a16:colId xmlns:a16="http://schemas.microsoft.com/office/drawing/2014/main" val="1508180702"/>
                    </a:ext>
                  </a:extLst>
                </a:gridCol>
                <a:gridCol w="730763">
                  <a:extLst>
                    <a:ext uri="{9D8B030D-6E8A-4147-A177-3AD203B41FA5}">
                      <a16:colId xmlns:a16="http://schemas.microsoft.com/office/drawing/2014/main" val="3837512896"/>
                    </a:ext>
                  </a:extLst>
                </a:gridCol>
                <a:gridCol w="625527">
                  <a:extLst>
                    <a:ext uri="{9D8B030D-6E8A-4147-A177-3AD203B41FA5}">
                      <a16:colId xmlns:a16="http://schemas.microsoft.com/office/drawing/2014/main" val="205735428"/>
                    </a:ext>
                  </a:extLst>
                </a:gridCol>
                <a:gridCol w="1251053">
                  <a:extLst>
                    <a:ext uri="{9D8B030D-6E8A-4147-A177-3AD203B41FA5}">
                      <a16:colId xmlns:a16="http://schemas.microsoft.com/office/drawing/2014/main" val="4259982562"/>
                    </a:ext>
                  </a:extLst>
                </a:gridCol>
                <a:gridCol w="1251053">
                  <a:extLst>
                    <a:ext uri="{9D8B030D-6E8A-4147-A177-3AD203B41FA5}">
                      <a16:colId xmlns:a16="http://schemas.microsoft.com/office/drawing/2014/main" val="1743127594"/>
                    </a:ext>
                  </a:extLst>
                </a:gridCol>
              </a:tblGrid>
              <a:tr h="911061">
                <a:tc rowSpan="2">
                  <a:txBody>
                    <a:bodyPr/>
                    <a:lstStyle/>
                    <a:p>
                      <a:pPr algn="just">
                        <a:lnSpc>
                          <a:spcPct val="115000"/>
                        </a:lnSpc>
                        <a:spcAft>
                          <a:spcPts val="600"/>
                        </a:spcAft>
                      </a:pPr>
                      <a:r>
                        <a:rPr lang="fr-CA" sz="1400" b="1" dirty="0">
                          <a:solidFill>
                            <a:srgbClr val="39464E"/>
                          </a:solidFill>
                          <a:effectLst/>
                          <a:latin typeface="Univers Condensed Light" panose="020B0306020202040204"/>
                          <a:ea typeface="Calibri" panose="020F0502020204030204" pitchFamily="34" charset="0"/>
                          <a:cs typeface="Arial" panose="020B0604020202020204" pitchFamily="34" charset="0"/>
                        </a:rPr>
                        <a:t>Alliages</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p>
                      <a:pPr algn="just">
                        <a:lnSpc>
                          <a:spcPct val="115000"/>
                        </a:lnSpc>
                        <a:spcAft>
                          <a:spcPts val="600"/>
                        </a:spcAft>
                      </a:pPr>
                      <a:r>
                        <a:rPr lang="fr-CA" sz="1400" b="1" dirty="0">
                          <a:solidFill>
                            <a:srgbClr val="39464E"/>
                          </a:solidFill>
                          <a:effectLst/>
                          <a:latin typeface="Univers Condensed Light" panose="020B0306020202040204"/>
                          <a:ea typeface="Calibri" panose="020F0502020204030204" pitchFamily="34" charset="0"/>
                          <a:cs typeface="Arial" panose="020B0604020202020204" pitchFamily="34" charset="0"/>
                        </a:rPr>
                        <a:t> </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8">
                  <a:txBody>
                    <a:bodyPr/>
                    <a:lstStyle/>
                    <a:p>
                      <a:pPr algn="ctr">
                        <a:lnSpc>
                          <a:spcPct val="115000"/>
                        </a:lnSpc>
                        <a:spcAft>
                          <a:spcPts val="600"/>
                        </a:spcAft>
                      </a:pPr>
                      <a:r>
                        <a:rPr lang="fr-CA" sz="1400" b="1" dirty="0">
                          <a:solidFill>
                            <a:srgbClr val="39464E"/>
                          </a:solidFill>
                          <a:effectLst/>
                          <a:latin typeface="Univers Condensed Light" panose="020B0306020202040204"/>
                          <a:ea typeface="Calibri" panose="020F0502020204030204" pitchFamily="34" charset="0"/>
                          <a:cs typeface="Arial" panose="020B0604020202020204" pitchFamily="34" charset="0"/>
                        </a:rPr>
                        <a:t>Composition chimique %</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1404987072"/>
                  </a:ext>
                </a:extLst>
              </a:tr>
              <a:tr h="910325">
                <a:tc vMerge="1">
                  <a:txBody>
                    <a:bodyPr/>
                    <a:lstStyle/>
                    <a:p>
                      <a:endParaRPr lang="fr-CA"/>
                    </a:p>
                  </a:txBody>
                  <a:tcPr/>
                </a:tc>
                <a:tc>
                  <a:txBody>
                    <a:bodyPr/>
                    <a:lstStyle/>
                    <a:p>
                      <a:pPr algn="just">
                        <a:lnSpc>
                          <a:spcPct val="115000"/>
                        </a:lnSpc>
                        <a:spcAft>
                          <a:spcPts val="600"/>
                        </a:spcAft>
                      </a:pPr>
                      <a:r>
                        <a:rPr lang="fr-CA" sz="1400" b="1" dirty="0">
                          <a:solidFill>
                            <a:srgbClr val="39464E"/>
                          </a:solidFill>
                          <a:effectLst/>
                          <a:latin typeface="Univers Condensed Light" panose="020B0306020202040204"/>
                          <a:ea typeface="Calibri" panose="020F0502020204030204" pitchFamily="34" charset="0"/>
                          <a:cs typeface="Arial" panose="020B0604020202020204" pitchFamily="34" charset="0"/>
                        </a:rPr>
                        <a:t>Si</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lnSpc>
                          <a:spcPct val="115000"/>
                        </a:lnSpc>
                        <a:spcAft>
                          <a:spcPts val="600"/>
                        </a:spcAft>
                      </a:pPr>
                      <a:r>
                        <a:rPr lang="fr-CA" sz="1400" b="1">
                          <a:solidFill>
                            <a:srgbClr val="39464E"/>
                          </a:solidFill>
                          <a:effectLst/>
                          <a:latin typeface="Univers Condensed Light" panose="020B0306020202040204"/>
                          <a:ea typeface="Calibri" panose="020F0502020204030204" pitchFamily="34" charset="0"/>
                          <a:cs typeface="Arial" panose="020B0604020202020204" pitchFamily="34" charset="0"/>
                        </a:rPr>
                        <a:t>Fe</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lnSpc>
                          <a:spcPct val="115000"/>
                        </a:lnSpc>
                        <a:spcAft>
                          <a:spcPts val="600"/>
                        </a:spcAft>
                      </a:pPr>
                      <a:r>
                        <a:rPr lang="fr-CA" sz="1400" b="1" dirty="0">
                          <a:solidFill>
                            <a:srgbClr val="39464E"/>
                          </a:solidFill>
                          <a:effectLst/>
                          <a:latin typeface="Univers Condensed Light" panose="020B0306020202040204"/>
                          <a:ea typeface="Calibri" panose="020F0502020204030204" pitchFamily="34" charset="0"/>
                          <a:cs typeface="Arial" panose="020B0604020202020204" pitchFamily="34" charset="0"/>
                        </a:rPr>
                        <a:t>Cu</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lnSpc>
                          <a:spcPct val="115000"/>
                        </a:lnSpc>
                        <a:spcAft>
                          <a:spcPts val="600"/>
                        </a:spcAft>
                      </a:pPr>
                      <a:r>
                        <a:rPr lang="fr-CA" sz="1400" b="1">
                          <a:solidFill>
                            <a:srgbClr val="39464E"/>
                          </a:solidFill>
                          <a:effectLst/>
                          <a:latin typeface="Univers Condensed Light" panose="020B0306020202040204"/>
                          <a:ea typeface="Calibri" panose="020F0502020204030204" pitchFamily="34" charset="0"/>
                          <a:cs typeface="Arial" panose="020B0604020202020204" pitchFamily="34" charset="0"/>
                        </a:rPr>
                        <a:t>Mn</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lnSpc>
                          <a:spcPct val="115000"/>
                        </a:lnSpc>
                        <a:spcAft>
                          <a:spcPts val="600"/>
                        </a:spcAft>
                      </a:pPr>
                      <a:r>
                        <a:rPr lang="fr-CA" sz="1400" b="1" dirty="0">
                          <a:solidFill>
                            <a:srgbClr val="39464E"/>
                          </a:solidFill>
                          <a:effectLst/>
                          <a:latin typeface="Univers Condensed Light" panose="020B0306020202040204"/>
                          <a:ea typeface="Calibri" panose="020F0502020204030204" pitchFamily="34" charset="0"/>
                          <a:cs typeface="Arial" panose="020B0604020202020204" pitchFamily="34" charset="0"/>
                        </a:rPr>
                        <a:t>Mg</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lnSpc>
                          <a:spcPct val="115000"/>
                        </a:lnSpc>
                        <a:spcAft>
                          <a:spcPts val="600"/>
                        </a:spcAft>
                      </a:pPr>
                      <a:r>
                        <a:rPr lang="fr-CA" sz="1400" b="1" dirty="0">
                          <a:solidFill>
                            <a:srgbClr val="39464E"/>
                          </a:solidFill>
                          <a:effectLst/>
                          <a:latin typeface="Univers Condensed Light" panose="020B0306020202040204"/>
                          <a:ea typeface="Calibri" panose="020F0502020204030204" pitchFamily="34" charset="0"/>
                          <a:cs typeface="Arial" panose="020B0604020202020204" pitchFamily="34" charset="0"/>
                        </a:rPr>
                        <a:t>Zn</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lnSpc>
                          <a:spcPct val="115000"/>
                        </a:lnSpc>
                        <a:spcAft>
                          <a:spcPts val="600"/>
                        </a:spcAft>
                      </a:pPr>
                      <a:r>
                        <a:rPr lang="fr-CA" sz="1400" b="1" dirty="0">
                          <a:solidFill>
                            <a:srgbClr val="39464E"/>
                          </a:solidFill>
                          <a:effectLst/>
                          <a:latin typeface="Univers Condensed Light" panose="020B0306020202040204"/>
                          <a:ea typeface="Calibri" panose="020F0502020204030204" pitchFamily="34" charset="0"/>
                          <a:cs typeface="Arial" panose="020B0604020202020204" pitchFamily="34" charset="0"/>
                        </a:rPr>
                        <a:t>Ti</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lnSpc>
                          <a:spcPct val="115000"/>
                        </a:lnSpc>
                        <a:spcAft>
                          <a:spcPts val="600"/>
                        </a:spcAft>
                      </a:pPr>
                      <a:r>
                        <a:rPr lang="fr-CA" sz="1400" b="1" dirty="0">
                          <a:solidFill>
                            <a:srgbClr val="39464E"/>
                          </a:solidFill>
                          <a:effectLst/>
                          <a:latin typeface="Univers Condensed Light" panose="020B0306020202040204"/>
                          <a:ea typeface="Calibri" panose="020F0502020204030204" pitchFamily="34" charset="0"/>
                          <a:cs typeface="Arial" panose="020B0604020202020204" pitchFamily="34" charset="0"/>
                        </a:rPr>
                        <a:t>Autres</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36237568"/>
                  </a:ext>
                </a:extLst>
              </a:tr>
              <a:tr h="223424">
                <a:tc gridSpan="9">
                  <a:txBody>
                    <a:bodyPr/>
                    <a:lstStyle/>
                    <a:p>
                      <a:pPr algn="ctr">
                        <a:lnSpc>
                          <a:spcPct val="115000"/>
                        </a:lnSpc>
                        <a:spcAft>
                          <a:spcPts val="600"/>
                        </a:spcAft>
                      </a:pPr>
                      <a:r>
                        <a:rPr lang="fr-CA" sz="1400" b="1" dirty="0">
                          <a:solidFill>
                            <a:srgbClr val="39464E"/>
                          </a:solidFill>
                          <a:effectLst/>
                          <a:latin typeface="Univers Condensed Light" panose="020B0306020202040204"/>
                          <a:ea typeface="Calibri" panose="020F0502020204030204" pitchFamily="34" charset="0"/>
                          <a:cs typeface="Arial" panose="020B0604020202020204" pitchFamily="34" charset="0"/>
                        </a:rPr>
                        <a:t>Alliages à durcissement structural</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9464E"/>
                    </a:solidFill>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562654057"/>
                  </a:ext>
                </a:extLst>
              </a:tr>
              <a:tr h="223424">
                <a:tc>
                  <a:txBody>
                    <a:bodyPr/>
                    <a:lstStyle/>
                    <a:p>
                      <a:pPr algn="just">
                        <a:lnSpc>
                          <a:spcPct val="115000"/>
                        </a:lnSpc>
                        <a:spcAft>
                          <a:spcPts val="600"/>
                        </a:spcAft>
                      </a:pPr>
                      <a:r>
                        <a:rPr lang="fr-CA" sz="1400" dirty="0" err="1">
                          <a:solidFill>
                            <a:srgbClr val="39464E"/>
                          </a:solidFill>
                          <a:effectLst/>
                          <a:latin typeface="Univers Condensed Light" panose="020B0306020202040204"/>
                          <a:ea typeface="Calibri" panose="020F0502020204030204" pitchFamily="34" charset="0"/>
                          <a:cs typeface="Arial" panose="020B0604020202020204" pitchFamily="34" charset="0"/>
                        </a:rPr>
                        <a:t>Silafont</a:t>
                      </a:r>
                      <a:r>
                        <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rPr>
                        <a:t> 36</a:t>
                      </a: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9.5-11,5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0,15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0,03</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0,8</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dirty="0">
                          <a:solidFill>
                            <a:srgbClr val="39464E"/>
                          </a:solidFill>
                          <a:effectLst/>
                          <a:latin typeface="Univers Condensed Light" panose="020B0306020202040204"/>
                          <a:ea typeface="Calibri" panose="020F0502020204030204" pitchFamily="34" charset="0"/>
                          <a:cs typeface="Arial" panose="020B0604020202020204" pitchFamily="34" charset="0"/>
                        </a:rPr>
                        <a:t>0,1-0,5</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0,07</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0,15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Sr</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0090721"/>
                  </a:ext>
                </a:extLst>
              </a:tr>
              <a:tr h="365601">
                <a:tc>
                  <a:txBody>
                    <a:bodyPr/>
                    <a:lstStyle/>
                    <a:p>
                      <a:pPr algn="just">
                        <a:lnSpc>
                          <a:spcPct val="115000"/>
                        </a:lnSpc>
                        <a:spcAft>
                          <a:spcPts val="600"/>
                        </a:spcAft>
                      </a:pPr>
                      <a:r>
                        <a:rPr lang="fr-CA" sz="1400">
                          <a:solidFill>
                            <a:srgbClr val="39464E"/>
                          </a:solidFill>
                          <a:effectLst/>
                          <a:latin typeface="Univers Condensed Light" panose="020B0306020202040204"/>
                          <a:ea typeface="Calibri" panose="020F0502020204030204" pitchFamily="34" charset="0"/>
                          <a:cs typeface="Arial" panose="020B0604020202020204" pitchFamily="34" charset="0"/>
                        </a:rPr>
                        <a:t>Castasil 37</a:t>
                      </a: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8,5-10,5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0,15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0,05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0,35-0,6</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dirty="0">
                          <a:solidFill>
                            <a:srgbClr val="39464E"/>
                          </a:solidFill>
                          <a:effectLst/>
                          <a:latin typeface="Univers Condensed Light" panose="020B0306020202040204"/>
                          <a:ea typeface="Calibri" panose="020F0502020204030204" pitchFamily="34" charset="0"/>
                          <a:cs typeface="Arial" panose="020B0604020202020204" pitchFamily="34" charset="0"/>
                        </a:rPr>
                        <a:t>0,06</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dirty="0">
                          <a:solidFill>
                            <a:srgbClr val="39464E"/>
                          </a:solidFill>
                          <a:effectLst/>
                          <a:latin typeface="Univers Condensed Light" panose="020B0306020202040204"/>
                          <a:ea typeface="Calibri" panose="020F0502020204030204" pitchFamily="34" charset="0"/>
                          <a:cs typeface="Arial" panose="020B0604020202020204" pitchFamily="34" charset="0"/>
                        </a:rPr>
                        <a:t>0,07</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0,15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Sr, Mo 0,1-0,3,      Zr 0,1-0,3</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0054491"/>
                  </a:ext>
                </a:extLst>
              </a:tr>
              <a:tr h="365601">
                <a:tc>
                  <a:txBody>
                    <a:bodyPr/>
                    <a:lstStyle/>
                    <a:p>
                      <a:pPr algn="just">
                        <a:lnSpc>
                          <a:spcPct val="115000"/>
                        </a:lnSpc>
                        <a:spcAft>
                          <a:spcPts val="600"/>
                        </a:spcAft>
                      </a:pPr>
                      <a:r>
                        <a:rPr lang="fr-CA" sz="1400" dirty="0" err="1">
                          <a:solidFill>
                            <a:srgbClr val="39464E"/>
                          </a:solidFill>
                          <a:effectLst/>
                          <a:latin typeface="Univers Condensed Light" panose="020B0306020202040204"/>
                          <a:ea typeface="Calibri" panose="020F0502020204030204" pitchFamily="34" charset="0"/>
                          <a:cs typeface="Arial" panose="020B0604020202020204" pitchFamily="34" charset="0"/>
                        </a:rPr>
                        <a:t>Aural</a:t>
                      </a:r>
                      <a:r>
                        <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rPr>
                        <a:t> 2</a:t>
                      </a: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9.5-11,5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0,15-0,22</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0,03</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0,45-0,55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0,27-0,33</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dirty="0">
                          <a:solidFill>
                            <a:srgbClr val="39464E"/>
                          </a:solidFill>
                          <a:effectLst/>
                          <a:latin typeface="Univers Condensed Light" panose="020B0306020202040204"/>
                          <a:ea typeface="Calibri" panose="020F0502020204030204" pitchFamily="34" charset="0"/>
                          <a:cs typeface="Arial" panose="020B0604020202020204" pitchFamily="34" charset="0"/>
                        </a:rPr>
                        <a:t>0,03</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0,08</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Sr 0,01-0,016</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7293627"/>
                  </a:ext>
                </a:extLst>
              </a:tr>
              <a:tr h="365601">
                <a:tc>
                  <a:txBody>
                    <a:bodyPr/>
                    <a:lstStyle/>
                    <a:p>
                      <a:pPr algn="just">
                        <a:lnSpc>
                          <a:spcPct val="115000"/>
                        </a:lnSpc>
                        <a:spcAft>
                          <a:spcPts val="600"/>
                        </a:spcAft>
                      </a:pPr>
                      <a:r>
                        <a:rPr lang="fr-CA" sz="1400" dirty="0" err="1">
                          <a:solidFill>
                            <a:srgbClr val="39464E"/>
                          </a:solidFill>
                          <a:effectLst/>
                          <a:latin typeface="Univers Condensed Light" panose="020B0306020202040204"/>
                          <a:ea typeface="Calibri" panose="020F0502020204030204" pitchFamily="34" charset="0"/>
                          <a:cs typeface="Arial" panose="020B0604020202020204" pitchFamily="34" charset="0"/>
                        </a:rPr>
                        <a:t>Aural</a:t>
                      </a:r>
                      <a:r>
                        <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rPr>
                        <a:t> 3</a:t>
                      </a: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9.5-11,5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0,15-0,22</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0,03</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0,45-0,55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0,4-0,6</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0,03</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dirty="0">
                          <a:solidFill>
                            <a:srgbClr val="39464E"/>
                          </a:solidFill>
                          <a:effectLst/>
                          <a:latin typeface="Univers Condensed Light" panose="020B0306020202040204"/>
                          <a:ea typeface="Calibri" panose="020F0502020204030204" pitchFamily="34" charset="0"/>
                          <a:cs typeface="Arial" panose="020B0604020202020204" pitchFamily="34" charset="0"/>
                        </a:rPr>
                        <a:t>0,08</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Sr 0,01-0,016</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976240"/>
                  </a:ext>
                </a:extLst>
              </a:tr>
              <a:tr h="446847">
                <a:tc>
                  <a:txBody>
                    <a:bodyPr/>
                    <a:lstStyle/>
                    <a:p>
                      <a:pPr algn="just">
                        <a:lnSpc>
                          <a:spcPct val="115000"/>
                        </a:lnSpc>
                        <a:spcAft>
                          <a:spcPts val="600"/>
                        </a:spcAft>
                      </a:pPr>
                      <a:r>
                        <a:rPr lang="fr-CA" sz="1400" dirty="0" err="1">
                          <a:solidFill>
                            <a:srgbClr val="39464E"/>
                          </a:solidFill>
                          <a:effectLst/>
                          <a:latin typeface="Univers Condensed Light" panose="020B0306020202040204"/>
                          <a:ea typeface="Calibri" panose="020F0502020204030204" pitchFamily="34" charset="0"/>
                          <a:cs typeface="Arial" panose="020B0604020202020204" pitchFamily="34" charset="0"/>
                        </a:rPr>
                        <a:t>Mercalloy</a:t>
                      </a:r>
                      <a:r>
                        <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rPr>
                        <a:t> 367</a:t>
                      </a: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8.5-9,5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0,25-0,35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0,3-0,5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0,10</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dirty="0">
                          <a:solidFill>
                            <a:srgbClr val="39464E"/>
                          </a:solidFill>
                          <a:effectLst/>
                          <a:latin typeface="Univers Condensed Light" panose="020B0306020202040204"/>
                          <a:ea typeface="Calibri" panose="020F0502020204030204" pitchFamily="34" charset="0"/>
                          <a:cs typeface="Arial" panose="020B0604020202020204" pitchFamily="34" charset="0"/>
                        </a:rPr>
                        <a:t>0,20</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Sr 0,05-0,07</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0458667"/>
                  </a:ext>
                </a:extLst>
              </a:tr>
              <a:tr h="446847">
                <a:tc>
                  <a:txBody>
                    <a:bodyPr/>
                    <a:lstStyle/>
                    <a:p>
                      <a:pPr algn="just">
                        <a:lnSpc>
                          <a:spcPct val="115000"/>
                        </a:lnSpc>
                        <a:spcAft>
                          <a:spcPts val="600"/>
                        </a:spcAft>
                      </a:pPr>
                      <a:r>
                        <a:rPr lang="fr-CA" sz="1400" dirty="0" err="1">
                          <a:solidFill>
                            <a:srgbClr val="39464E"/>
                          </a:solidFill>
                          <a:effectLst/>
                          <a:latin typeface="Univers Condensed Light" panose="020B0306020202040204"/>
                          <a:ea typeface="Calibri" panose="020F0502020204030204" pitchFamily="34" charset="0"/>
                          <a:cs typeface="Arial" panose="020B0604020202020204" pitchFamily="34" charset="0"/>
                        </a:rPr>
                        <a:t>Mercalloy</a:t>
                      </a:r>
                      <a:r>
                        <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rPr>
                        <a:t> 368</a:t>
                      </a: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8.5-9,5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0,25-0,35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0,1-0,3</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0,10</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dirty="0">
                          <a:solidFill>
                            <a:srgbClr val="39464E"/>
                          </a:solidFill>
                          <a:effectLst/>
                          <a:latin typeface="Univers Condensed Light" panose="020B0306020202040204"/>
                          <a:ea typeface="Calibri" panose="020F0502020204030204" pitchFamily="34" charset="0"/>
                          <a:cs typeface="Arial" panose="020B0604020202020204" pitchFamily="34" charset="0"/>
                        </a:rPr>
                        <a:t>0,20</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dirty="0">
                          <a:solidFill>
                            <a:srgbClr val="39464E"/>
                          </a:solidFill>
                          <a:effectLst/>
                          <a:latin typeface="Univers Condensed Light" panose="020B0306020202040204"/>
                          <a:ea typeface="Calibri" panose="020F0502020204030204" pitchFamily="34" charset="0"/>
                          <a:cs typeface="Arial" panose="020B0604020202020204" pitchFamily="34" charset="0"/>
                        </a:rPr>
                        <a:t>Sr 0,05-0,07</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4104705"/>
                  </a:ext>
                </a:extLst>
              </a:tr>
              <a:tr h="458809">
                <a:tc>
                  <a:txBody>
                    <a:bodyPr/>
                    <a:lstStyle/>
                    <a:p>
                      <a:pPr algn="just">
                        <a:lnSpc>
                          <a:spcPct val="115000"/>
                        </a:lnSpc>
                        <a:spcAft>
                          <a:spcPts val="600"/>
                        </a:spcAft>
                      </a:pPr>
                      <a:r>
                        <a:rPr lang="fr-CA" sz="1400" dirty="0" err="1">
                          <a:solidFill>
                            <a:srgbClr val="39464E"/>
                          </a:solidFill>
                          <a:effectLst/>
                          <a:latin typeface="Univers Condensed Light" panose="020B0306020202040204"/>
                          <a:ea typeface="Calibri" panose="020F0502020204030204" pitchFamily="34" charset="0"/>
                          <a:cs typeface="Arial" panose="020B0604020202020204" pitchFamily="34" charset="0"/>
                        </a:rPr>
                        <a:t>Mercalloy</a:t>
                      </a:r>
                      <a:r>
                        <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rPr>
                        <a:t> 362</a:t>
                      </a: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10,5-11,5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0,20</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0,25-0,35</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0,5-0,7</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0,10</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0,20</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dirty="0">
                          <a:solidFill>
                            <a:srgbClr val="39464E"/>
                          </a:solidFill>
                          <a:effectLst/>
                          <a:latin typeface="Univers Condensed Light" panose="020B0306020202040204"/>
                          <a:ea typeface="Calibri" panose="020F0502020204030204" pitchFamily="34" charset="0"/>
                          <a:cs typeface="Arial" panose="020B0604020202020204" pitchFamily="34" charset="0"/>
                        </a:rPr>
                        <a:t>Sr0,05-0,07</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p>
                      <a:pPr algn="just">
                        <a:lnSpc>
                          <a:spcPct val="115000"/>
                        </a:lnSpc>
                        <a:spcAft>
                          <a:spcPts val="600"/>
                        </a:spcAft>
                      </a:pPr>
                      <a:r>
                        <a:rPr lang="fr-CA" sz="1200" dirty="0">
                          <a:solidFill>
                            <a:srgbClr val="39464E"/>
                          </a:solidFill>
                          <a:effectLst/>
                          <a:latin typeface="Univers Condensed Light" panose="020B0306020202040204"/>
                          <a:ea typeface="Calibri" panose="020F0502020204030204" pitchFamily="34" charset="0"/>
                          <a:cs typeface="Arial" panose="020B0604020202020204" pitchFamily="34" charset="0"/>
                        </a:rPr>
                        <a:t>Ni 0,10</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830368"/>
                  </a:ext>
                </a:extLst>
              </a:tr>
              <a:tr h="223424">
                <a:tc>
                  <a:txBody>
                    <a:bodyPr/>
                    <a:lstStyle/>
                    <a:p>
                      <a:pPr algn="just">
                        <a:lnSpc>
                          <a:spcPct val="115000"/>
                        </a:lnSpc>
                        <a:spcAft>
                          <a:spcPts val="600"/>
                        </a:spcAft>
                      </a:pPr>
                      <a:r>
                        <a:rPr lang="fr-CA" sz="1400" dirty="0" err="1">
                          <a:solidFill>
                            <a:srgbClr val="39464E"/>
                          </a:solidFill>
                          <a:effectLst/>
                          <a:latin typeface="Univers Condensed Light" panose="020B0306020202040204"/>
                          <a:ea typeface="Calibri" panose="020F0502020204030204" pitchFamily="34" charset="0"/>
                          <a:cs typeface="Arial" panose="020B0604020202020204" pitchFamily="34" charset="0"/>
                        </a:rPr>
                        <a:t>Magsimal</a:t>
                      </a:r>
                      <a:r>
                        <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rPr>
                        <a:t> 59</a:t>
                      </a: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1,8-2,6</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0,03</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0,5-0,8</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5-6,0</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0,07</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a:solidFill>
                            <a:srgbClr val="39464E"/>
                          </a:solidFill>
                          <a:effectLst/>
                          <a:latin typeface="Univers Condensed Light" panose="020B0306020202040204"/>
                          <a:ea typeface="Calibri" panose="020F0502020204030204" pitchFamily="34" charset="0"/>
                          <a:cs typeface="Arial" panose="020B0604020202020204" pitchFamily="34" charset="0"/>
                        </a:rPr>
                        <a:t>0,20</a:t>
                      </a:r>
                      <a:endParaRPr lang="fr-CA" sz="140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fr-CA" sz="1200" dirty="0">
                          <a:solidFill>
                            <a:srgbClr val="39464E"/>
                          </a:solidFill>
                          <a:effectLst/>
                          <a:latin typeface="Univers Condensed Light" panose="020B0306020202040204"/>
                          <a:ea typeface="Calibri" panose="020F0502020204030204" pitchFamily="34" charset="0"/>
                          <a:cs typeface="Arial" panose="020B0604020202020204" pitchFamily="34" charset="0"/>
                        </a:rPr>
                        <a:t>Be</a:t>
                      </a:r>
                      <a:endParaRPr lang="fr-CA" sz="1400" dirty="0">
                        <a:solidFill>
                          <a:srgbClr val="39464E"/>
                        </a:solidFill>
                        <a:effectLst/>
                        <a:latin typeface="Univers Condensed Light" panose="020B0306020202040204"/>
                        <a:ea typeface="Calibri" panose="020F0502020204030204" pitchFamily="34" charset="0"/>
                        <a:cs typeface="Arial" panose="020B0604020202020204" pitchFamily="34" charset="0"/>
                      </a:endParaRPr>
                    </a:p>
                  </a:txBody>
                  <a:tcPr marL="79479" marR="794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8129048"/>
                  </a:ext>
                </a:extLst>
              </a:tr>
            </a:tbl>
          </a:graphicData>
        </a:graphic>
      </p:graphicFrame>
      <p:sp>
        <p:nvSpPr>
          <p:cNvPr id="8" name="Rectangle 1"/>
          <p:cNvSpPr>
            <a:spLocks noChangeArrowheads="1"/>
          </p:cNvSpPr>
          <p:nvPr>
            <p:custDataLst>
              <p:tags r:id="rId5"/>
            </p:custDataLst>
          </p:nvPr>
        </p:nvSpPr>
        <p:spPr bwMode="auto">
          <a:xfrm>
            <a:off x="2186518" y="1235447"/>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fr-CA" sz="2400"/>
          </a:p>
        </p:txBody>
      </p:sp>
      <p:sp>
        <p:nvSpPr>
          <p:cNvPr id="9" name="Rectangle 8"/>
          <p:cNvSpPr/>
          <p:nvPr>
            <p:custDataLst>
              <p:tags r:id="rId6"/>
            </p:custDataLst>
          </p:nvPr>
        </p:nvSpPr>
        <p:spPr>
          <a:xfrm>
            <a:off x="8603675" y="1698610"/>
            <a:ext cx="3241961" cy="4369081"/>
          </a:xfrm>
          <a:prstGeom prst="rect">
            <a:avLst/>
          </a:prstGeom>
        </p:spPr>
        <p:txBody>
          <a:bodyPr wrap="square">
            <a:spAutoFit/>
          </a:bodyPr>
          <a:lstStyle/>
          <a:p>
            <a:pPr algn="just"/>
            <a:r>
              <a:rPr lang="fr-CA" sz="1867" dirty="0">
                <a:solidFill>
                  <a:srgbClr val="39464E"/>
                </a:solidFill>
                <a:latin typeface="Univers Condensed Light" panose="020B0306020202040204" pitchFamily="34" charset="0"/>
                <a:ea typeface="Calibri" panose="020F0502020204030204" pitchFamily="34" charset="0"/>
                <a:cs typeface="Arial" panose="020B0604020202020204" pitchFamily="34" charset="0"/>
              </a:rPr>
              <a:t>Ces alliages permettent d’obtenir une limite élastique allant de 100 à 230 MPa avec des allongements de 4 à 20 % aux états traités thermiquement T5, T6 et T7.</a:t>
            </a:r>
          </a:p>
          <a:p>
            <a:pPr algn="just"/>
            <a:endParaRPr lang="fr-CA" sz="1867" dirty="0">
              <a:solidFill>
                <a:srgbClr val="39464E"/>
              </a:solidFill>
              <a:latin typeface="Univers Condensed Light" panose="020B0306020202040204" pitchFamily="34" charset="0"/>
              <a:ea typeface="Calibri" panose="020F0502020204030204" pitchFamily="34" charset="0"/>
              <a:cs typeface="Arial" panose="020B0604020202020204" pitchFamily="34" charset="0"/>
            </a:endParaRPr>
          </a:p>
          <a:p>
            <a:pPr algn="just"/>
            <a:r>
              <a:rPr lang="fr-CA" dirty="0">
                <a:solidFill>
                  <a:srgbClr val="39464E"/>
                </a:solidFill>
                <a:latin typeface="Univers Condensed Light" panose="020B0306020202040204" pitchFamily="34" charset="0"/>
                <a:ea typeface="Calibri" panose="020F0502020204030204" pitchFamily="34" charset="0"/>
                <a:cs typeface="Arial" panose="020B0604020202020204" pitchFamily="34" charset="0"/>
              </a:rPr>
              <a:t>Moulés sous vide dans l’empreinte pour limiter la porosité d’air qui forme des pustules lors du traitement thermique</a:t>
            </a:r>
          </a:p>
          <a:p>
            <a:pPr algn="just"/>
            <a:endParaRPr lang="fr-CA" dirty="0">
              <a:solidFill>
                <a:srgbClr val="39464E"/>
              </a:solidFill>
              <a:latin typeface="Univers Condensed Light" panose="020B0306020202040204" pitchFamily="34" charset="0"/>
              <a:ea typeface="Calibri" panose="020F0502020204030204" pitchFamily="34" charset="0"/>
              <a:cs typeface="Arial" panose="020B0604020202020204" pitchFamily="34" charset="0"/>
            </a:endParaRPr>
          </a:p>
          <a:p>
            <a:pPr algn="just"/>
            <a:r>
              <a:rPr lang="fr-CA" sz="1867" dirty="0">
                <a:solidFill>
                  <a:srgbClr val="39464E"/>
                </a:solidFill>
                <a:latin typeface="Univers Condensed Light" panose="020B0306020202040204" pitchFamily="34" charset="0"/>
                <a:ea typeface="Calibri" panose="020F0502020204030204" pitchFamily="34" charset="0"/>
                <a:cs typeface="Arial" panose="020B0604020202020204" pitchFamily="34" charset="0"/>
              </a:rPr>
              <a:t>Ils ont une teneur en fer limitée afin de garantir un bon allongement à la rupture</a:t>
            </a:r>
          </a:p>
          <a:p>
            <a:pPr algn="just">
              <a:lnSpc>
                <a:spcPct val="115000"/>
              </a:lnSpc>
              <a:spcAft>
                <a:spcPts val="800"/>
              </a:spcAft>
            </a:pPr>
            <a:r>
              <a:rPr lang="fr-CA" sz="1867" dirty="0">
                <a:solidFill>
                  <a:srgbClr val="39464E"/>
                </a:solidFill>
                <a:latin typeface="Univers Condensed Light" panose="020B0306020202040204" pitchFamily="34" charset="0"/>
                <a:ea typeface="Calibri" panose="020F0502020204030204" pitchFamily="34" charset="0"/>
                <a:cs typeface="Arial" panose="020B0604020202020204" pitchFamily="34" charset="0"/>
              </a:rPr>
              <a:t> 	</a:t>
            </a:r>
            <a:r>
              <a:rPr lang="fr-CA" sz="1600" dirty="0">
                <a:solidFill>
                  <a:srgbClr val="39464E"/>
                </a:solidFill>
                <a:latin typeface="Univers Condensed Light" panose="020B0306020202040204" pitchFamily="34" charset="0"/>
                <a:ea typeface="Calibri" panose="020F0502020204030204" pitchFamily="34" charset="0"/>
                <a:cs typeface="Arial" panose="020B0604020202020204" pitchFamily="34" charset="0"/>
              </a:rPr>
              <a:t>Fe = cristaux pointus </a:t>
            </a:r>
          </a:p>
        </p:txBody>
      </p:sp>
    </p:spTree>
    <p:extLst>
      <p:ext uri="{BB962C8B-B14F-4D97-AF65-F5344CB8AC3E}">
        <p14:creationId xmlns:p14="http://schemas.microsoft.com/office/powerpoint/2010/main" val="28913021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Soudage (bases)</a:t>
            </a:r>
          </a:p>
        </p:txBody>
      </p:sp>
      <p:sp>
        <p:nvSpPr>
          <p:cNvPr id="4" name="Espace réservé du pied de page 3"/>
          <p:cNvSpPr>
            <a:spLocks noGrp="1"/>
          </p:cNvSpPr>
          <p:nvPr>
            <p:ph type="ftr" sz="quarter" idx="11"/>
            <p:custDataLst>
              <p:tags r:id="rId2"/>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3"/>
            </p:custDataLst>
          </p:nvPr>
        </p:nvSpPr>
        <p:spPr/>
        <p:txBody>
          <a:bodyPr/>
          <a:lstStyle/>
          <a:p>
            <a:fld id="{82B63C5F-247B-BE4F-ACBC-7BDD67617F3E}" type="slidenum">
              <a:rPr lang="fr-FR" smtClean="0"/>
              <a:t>82</a:t>
            </a:fld>
            <a:endParaRPr lang="fr-FR"/>
          </a:p>
        </p:txBody>
      </p:sp>
    </p:spTree>
    <p:extLst>
      <p:ext uri="{BB962C8B-B14F-4D97-AF65-F5344CB8AC3E}">
        <p14:creationId xmlns:p14="http://schemas.microsoft.com/office/powerpoint/2010/main" val="1811454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11C864C-9FAC-4A27-8E41-14B4DD4BDCC9}"/>
              </a:ext>
            </a:extLst>
          </p:cNvPr>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a:extLst>
              <a:ext uri="{FF2B5EF4-FFF2-40B4-BE49-F238E27FC236}">
                <a16:creationId xmlns:a16="http://schemas.microsoft.com/office/drawing/2014/main" id="{B8E266C6-F336-4054-9C6C-51BCD5C9A764}"/>
              </a:ext>
            </a:extLst>
          </p:cNvPr>
          <p:cNvSpPr>
            <a:spLocks noGrp="1"/>
          </p:cNvSpPr>
          <p:nvPr>
            <p:ph type="sldNum" sz="quarter" idx="12"/>
            <p:custDataLst>
              <p:tags r:id="rId2"/>
            </p:custDataLst>
          </p:nvPr>
        </p:nvSpPr>
        <p:spPr/>
        <p:txBody>
          <a:bodyPr/>
          <a:lstStyle/>
          <a:p>
            <a:fld id="{82B63C5F-247B-BE4F-ACBC-7BDD67617F3E}" type="slidenum">
              <a:rPr lang="fr-FR" smtClean="0"/>
              <a:t>83</a:t>
            </a:fld>
            <a:endParaRPr lang="fr-FR" dirty="0"/>
          </a:p>
        </p:txBody>
      </p:sp>
      <p:sp>
        <p:nvSpPr>
          <p:cNvPr id="4" name="Espace réservé du texte 3">
            <a:extLst>
              <a:ext uri="{FF2B5EF4-FFF2-40B4-BE49-F238E27FC236}">
                <a16:creationId xmlns:a16="http://schemas.microsoft.com/office/drawing/2014/main" id="{DC7F19A9-4624-4751-BDA7-9496111386EC}"/>
              </a:ext>
            </a:extLst>
          </p:cNvPr>
          <p:cNvSpPr>
            <a:spLocks noGrp="1"/>
          </p:cNvSpPr>
          <p:nvPr>
            <p:ph type="body" idx="1"/>
            <p:custDataLst>
              <p:tags r:id="rId3"/>
            </p:custDataLst>
          </p:nvPr>
        </p:nvSpPr>
        <p:spPr>
          <a:xfrm>
            <a:off x="839788" y="1259174"/>
            <a:ext cx="7313612" cy="4997047"/>
          </a:xfrm>
        </p:spPr>
        <p:txBody>
          <a:bodyPr>
            <a:normAutofit fontScale="77500" lnSpcReduction="20000"/>
          </a:bodyPr>
          <a:lstStyle/>
          <a:p>
            <a:pPr>
              <a:lnSpc>
                <a:spcPct val="120000"/>
              </a:lnSpc>
            </a:pPr>
            <a:r>
              <a:rPr lang="fr-CA" sz="2400" dirty="0"/>
              <a:t>La couche d’oxyde de surface est non conductrice de courant et fond à 2037 °C</a:t>
            </a:r>
          </a:p>
          <a:p>
            <a:pPr>
              <a:lnSpc>
                <a:spcPct val="120000"/>
              </a:lnSpc>
              <a:spcBef>
                <a:spcPts val="0"/>
              </a:spcBef>
            </a:pPr>
            <a:r>
              <a:rPr lang="fr-CA" sz="2400" dirty="0"/>
              <a:t>	elle doit être amincie par brossage avant le soudage</a:t>
            </a:r>
          </a:p>
          <a:p>
            <a:pPr>
              <a:lnSpc>
                <a:spcPct val="120000"/>
              </a:lnSpc>
              <a:spcBef>
                <a:spcPts val="0"/>
              </a:spcBef>
            </a:pPr>
            <a:r>
              <a:rPr lang="fr-CA" sz="2400" dirty="0"/>
              <a:t>	elle est décapée par l’usage d’un courant avec polarité négative sur le 	travail.</a:t>
            </a:r>
          </a:p>
          <a:p>
            <a:pPr>
              <a:lnSpc>
                <a:spcPct val="120000"/>
              </a:lnSpc>
            </a:pPr>
            <a:r>
              <a:rPr lang="fr-CA" sz="2400" dirty="0"/>
              <a:t>L’aluminium est un bon conducteur de chaleur et d’électricité, une forte densité de courant est nécessaire.</a:t>
            </a:r>
          </a:p>
          <a:p>
            <a:pPr>
              <a:lnSpc>
                <a:spcPct val="120000"/>
              </a:lnSpc>
            </a:pPr>
            <a:r>
              <a:rPr lang="fr-CA" sz="2400" dirty="0"/>
              <a:t>L’aluminium a un bas point de fusion de 660 °C, dont l’apport de chaleur doit être limité par l’usage de courant pulsé et une vitesse de soudage rapide.</a:t>
            </a:r>
          </a:p>
          <a:p>
            <a:pPr>
              <a:lnSpc>
                <a:spcPct val="120000"/>
              </a:lnSpc>
            </a:pPr>
            <a:r>
              <a:rPr lang="fr-CA" sz="2400" dirty="0"/>
              <a:t>Les sources modernes de soudage peuvent générer une grande versatilité d’ondes de courant.</a:t>
            </a:r>
          </a:p>
          <a:p>
            <a:pPr>
              <a:lnSpc>
                <a:spcPct val="120000"/>
              </a:lnSpc>
            </a:pPr>
            <a:r>
              <a:rPr lang="fr-CA" sz="2400" dirty="0"/>
              <a:t>La soudure s’oxyde facilement, elle doit être protégée par l’usage d’un gaz de couverture d’argon ou argon hélium pour les alliages 5000 contenant du magnésium.</a:t>
            </a:r>
          </a:p>
          <a:p>
            <a:pPr>
              <a:lnSpc>
                <a:spcPct val="120000"/>
              </a:lnSpc>
            </a:pPr>
            <a:r>
              <a:rPr lang="fr-CA" sz="2400" dirty="0"/>
              <a:t>La soudure capte facilement de l’hydrogène qui cause des soufflures dans le joint, celui-ci doit être exempt d’humidité ou de dépôts huileux avant le soudage.</a:t>
            </a:r>
          </a:p>
          <a:p>
            <a:endParaRPr lang="fr-CA" dirty="0"/>
          </a:p>
        </p:txBody>
      </p:sp>
      <p:sp>
        <p:nvSpPr>
          <p:cNvPr id="5" name="Titre 4">
            <a:extLst>
              <a:ext uri="{FF2B5EF4-FFF2-40B4-BE49-F238E27FC236}">
                <a16:creationId xmlns:a16="http://schemas.microsoft.com/office/drawing/2014/main" id="{2848F350-E060-426D-BEED-331E2DCBA916}"/>
              </a:ext>
            </a:extLst>
          </p:cNvPr>
          <p:cNvSpPr>
            <a:spLocks noGrp="1"/>
          </p:cNvSpPr>
          <p:nvPr>
            <p:ph type="title"/>
            <p:custDataLst>
              <p:tags r:id="rId4"/>
            </p:custDataLst>
          </p:nvPr>
        </p:nvSpPr>
        <p:spPr>
          <a:xfrm>
            <a:off x="838200" y="513568"/>
            <a:ext cx="9821449" cy="622011"/>
          </a:xfrm>
        </p:spPr>
        <p:txBody>
          <a:bodyPr>
            <a:normAutofit/>
          </a:bodyPr>
          <a:lstStyle/>
          <a:p>
            <a:r>
              <a:rPr lang="fr-CA" dirty="0"/>
              <a:t>Particularité du soudage d’aluminium.</a:t>
            </a:r>
          </a:p>
        </p:txBody>
      </p:sp>
      <p:pic>
        <p:nvPicPr>
          <p:cNvPr id="7" name="Image 6">
            <a:extLst>
              <a:ext uri="{FF2B5EF4-FFF2-40B4-BE49-F238E27FC236}">
                <a16:creationId xmlns:a16="http://schemas.microsoft.com/office/drawing/2014/main" id="{EE3CD1C7-4304-4329-8019-4BF33CF211E9}"/>
              </a:ext>
            </a:extLst>
          </p:cNvPr>
          <p:cNvPicPr>
            <a:picLocks noChangeAspect="1"/>
          </p:cNvPicPr>
          <p:nvPr>
            <p:custDataLst>
              <p:tags r:id="rId5"/>
            </p:custDataLst>
          </p:nvPr>
        </p:nvPicPr>
        <p:blipFill>
          <a:blip r:embed="rId9" cstate="email">
            <a:extLst>
              <a:ext uri="{28A0092B-C50C-407E-A947-70E740481C1C}">
                <a14:useLocalDpi xmlns:a14="http://schemas.microsoft.com/office/drawing/2010/main"/>
              </a:ext>
            </a:extLst>
          </a:blip>
          <a:stretch>
            <a:fillRect/>
          </a:stretch>
        </p:blipFill>
        <p:spPr>
          <a:xfrm>
            <a:off x="8365844" y="1259174"/>
            <a:ext cx="3157958" cy="1851418"/>
          </a:xfrm>
          <a:prstGeom prst="rect">
            <a:avLst/>
          </a:prstGeom>
          <a:solidFill>
            <a:schemeClr val="accent1">
              <a:lumMod val="20000"/>
              <a:lumOff val="80000"/>
            </a:schemeClr>
          </a:solidFill>
          <a:ln>
            <a:solidFill>
              <a:schemeClr val="accent1">
                <a:lumMod val="75000"/>
              </a:schemeClr>
            </a:solidFill>
          </a:ln>
        </p:spPr>
      </p:pic>
      <p:sp>
        <p:nvSpPr>
          <p:cNvPr id="9" name="ZoneTexte 8">
            <a:extLst>
              <a:ext uri="{FF2B5EF4-FFF2-40B4-BE49-F238E27FC236}">
                <a16:creationId xmlns:a16="http://schemas.microsoft.com/office/drawing/2014/main" id="{D2D0C026-3FFF-43DE-9D2A-E239E657624E}"/>
              </a:ext>
            </a:extLst>
          </p:cNvPr>
          <p:cNvSpPr txBox="1"/>
          <p:nvPr>
            <p:custDataLst>
              <p:tags r:id="rId6"/>
            </p:custDataLst>
          </p:nvPr>
        </p:nvSpPr>
        <p:spPr>
          <a:xfrm>
            <a:off x="8365844" y="3082745"/>
            <a:ext cx="3210687" cy="276999"/>
          </a:xfrm>
          <a:prstGeom prst="rect">
            <a:avLst/>
          </a:prstGeom>
          <a:noFill/>
        </p:spPr>
        <p:txBody>
          <a:bodyPr wrap="none" rtlCol="0">
            <a:spAutoFit/>
          </a:bodyPr>
          <a:lstStyle/>
          <a:p>
            <a:r>
              <a:rPr lang="fr-CA" sz="1200" i="1" dirty="0">
                <a:latin typeface="Univers Condensed Light" panose="020B0306020202040204"/>
              </a:rPr>
              <a:t>DVD Fabrication métallique Accord Centre du Québec</a:t>
            </a:r>
          </a:p>
        </p:txBody>
      </p:sp>
      <p:pic>
        <p:nvPicPr>
          <p:cNvPr id="5122" name="Picture 2">
            <a:extLst>
              <a:ext uri="{FF2B5EF4-FFF2-40B4-BE49-F238E27FC236}">
                <a16:creationId xmlns:a16="http://schemas.microsoft.com/office/drawing/2014/main" id="{C783C553-1DA8-4FC3-BA96-6AE87A62503D}"/>
              </a:ext>
            </a:extLst>
          </p:cNvPr>
          <p:cNvPicPr>
            <a:picLocks noChangeAspect="1" noChangeArrowheads="1"/>
          </p:cNvPicPr>
          <p:nvPr>
            <p:custDataLst>
              <p:tags r:id="rId7"/>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05369" y="3586370"/>
            <a:ext cx="2769980" cy="2769980"/>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6947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A2C08D-D261-42F2-A059-C740440FFFEB}"/>
              </a:ext>
            </a:extLst>
          </p:cNvPr>
          <p:cNvSpPr>
            <a:spLocks noGrp="1"/>
          </p:cNvSpPr>
          <p:nvPr>
            <p:ph type="title"/>
            <p:custDataLst>
              <p:tags r:id="rId1"/>
            </p:custDataLst>
          </p:nvPr>
        </p:nvSpPr>
        <p:spPr/>
        <p:txBody>
          <a:bodyPr/>
          <a:lstStyle/>
          <a:p>
            <a:r>
              <a:rPr lang="fr-CA" dirty="0"/>
              <a:t>Procédés les plus courants</a:t>
            </a:r>
          </a:p>
        </p:txBody>
      </p:sp>
      <p:sp>
        <p:nvSpPr>
          <p:cNvPr id="3" name="Espace réservé du pied de page 2">
            <a:extLst>
              <a:ext uri="{FF2B5EF4-FFF2-40B4-BE49-F238E27FC236}">
                <a16:creationId xmlns:a16="http://schemas.microsoft.com/office/drawing/2014/main" id="{E136CDEF-BE98-40E3-8619-81DD0B6DFA22}"/>
              </a:ext>
            </a:extLst>
          </p:cNvPr>
          <p:cNvSpPr>
            <a:spLocks noGrp="1"/>
          </p:cNvSpPr>
          <p:nvPr>
            <p:ph type="ftr" sz="quarter" idx="11"/>
            <p:custDataLst>
              <p:tags r:id="rId2"/>
            </p:custDataLst>
          </p:nvPr>
        </p:nvSpPr>
        <p:spPr>
          <a:xfrm>
            <a:off x="4038600" y="6314050"/>
            <a:ext cx="4114800" cy="365125"/>
          </a:xfrm>
        </p:spPr>
        <p:txBody>
          <a:bodyPr/>
          <a:lstStyle/>
          <a:p>
            <a:r>
              <a:rPr lang="fr-FR" dirty="0"/>
              <a:t>ALU-COMPÉTENCES</a:t>
            </a:r>
          </a:p>
        </p:txBody>
      </p:sp>
      <p:sp>
        <p:nvSpPr>
          <p:cNvPr id="4" name="Espace réservé du numéro de diapositive 3">
            <a:extLst>
              <a:ext uri="{FF2B5EF4-FFF2-40B4-BE49-F238E27FC236}">
                <a16:creationId xmlns:a16="http://schemas.microsoft.com/office/drawing/2014/main" id="{F4A417D0-93C5-4CCD-9D72-C6C30DA34A97}"/>
              </a:ext>
            </a:extLst>
          </p:cNvPr>
          <p:cNvSpPr>
            <a:spLocks noGrp="1"/>
          </p:cNvSpPr>
          <p:nvPr>
            <p:ph type="sldNum" sz="quarter" idx="12"/>
            <p:custDataLst>
              <p:tags r:id="rId3"/>
            </p:custDataLst>
          </p:nvPr>
        </p:nvSpPr>
        <p:spPr/>
        <p:txBody>
          <a:bodyPr/>
          <a:lstStyle/>
          <a:p>
            <a:fld id="{82B63C5F-247B-BE4F-ACBC-7BDD67617F3E}" type="slidenum">
              <a:rPr lang="fr-FR" smtClean="0"/>
              <a:t>84</a:t>
            </a:fld>
            <a:endParaRPr lang="fr-FR" dirty="0"/>
          </a:p>
        </p:txBody>
      </p:sp>
      <p:sp>
        <p:nvSpPr>
          <p:cNvPr id="5" name="Espace réservé du texte 4">
            <a:extLst>
              <a:ext uri="{FF2B5EF4-FFF2-40B4-BE49-F238E27FC236}">
                <a16:creationId xmlns:a16="http://schemas.microsoft.com/office/drawing/2014/main" id="{5C941AB6-A2FD-4900-8FD0-EA08CC1E5F2F}"/>
              </a:ext>
            </a:extLst>
          </p:cNvPr>
          <p:cNvSpPr>
            <a:spLocks noGrp="1"/>
          </p:cNvSpPr>
          <p:nvPr>
            <p:ph type="body" idx="13"/>
            <p:custDataLst>
              <p:tags r:id="rId4"/>
            </p:custDataLst>
          </p:nvPr>
        </p:nvSpPr>
        <p:spPr>
          <a:xfrm>
            <a:off x="7158128" y="2086136"/>
            <a:ext cx="3512567" cy="723834"/>
          </a:xfrm>
        </p:spPr>
        <p:txBody>
          <a:bodyPr>
            <a:normAutofit fontScale="85000" lnSpcReduction="10000"/>
          </a:bodyPr>
          <a:lstStyle/>
          <a:p>
            <a:r>
              <a:rPr lang="fr-CA" dirty="0"/>
              <a:t>GTAW </a:t>
            </a:r>
          </a:p>
          <a:p>
            <a:r>
              <a:rPr lang="fr-CA" dirty="0"/>
              <a:t>Gaz tungstène (Gaz </a:t>
            </a:r>
            <a:r>
              <a:rPr lang="fr-CA" dirty="0" err="1"/>
              <a:t>tungsten</a:t>
            </a:r>
            <a:r>
              <a:rPr lang="fr-CA" dirty="0"/>
              <a:t> arc </a:t>
            </a:r>
            <a:r>
              <a:rPr lang="fr-CA" dirty="0" err="1"/>
              <a:t>welding</a:t>
            </a:r>
            <a:r>
              <a:rPr lang="fr-CA" dirty="0"/>
              <a:t>)</a:t>
            </a:r>
          </a:p>
        </p:txBody>
      </p:sp>
      <p:sp>
        <p:nvSpPr>
          <p:cNvPr id="7" name="Espace réservé du texte 6">
            <a:extLst>
              <a:ext uri="{FF2B5EF4-FFF2-40B4-BE49-F238E27FC236}">
                <a16:creationId xmlns:a16="http://schemas.microsoft.com/office/drawing/2014/main" id="{E6351807-7BFB-4285-9372-696D4DC5E008}"/>
              </a:ext>
            </a:extLst>
          </p:cNvPr>
          <p:cNvSpPr>
            <a:spLocks noGrp="1"/>
          </p:cNvSpPr>
          <p:nvPr>
            <p:ph type="body" idx="16"/>
            <p:custDataLst>
              <p:tags r:id="rId5"/>
            </p:custDataLst>
          </p:nvPr>
        </p:nvSpPr>
        <p:spPr>
          <a:xfrm>
            <a:off x="1853462" y="2110270"/>
            <a:ext cx="3031292" cy="723834"/>
          </a:xfrm>
        </p:spPr>
        <p:txBody>
          <a:bodyPr>
            <a:normAutofit fontScale="92500"/>
          </a:bodyPr>
          <a:lstStyle/>
          <a:p>
            <a:r>
              <a:rPr lang="fr-CA" dirty="0"/>
              <a:t>GMAW</a:t>
            </a:r>
          </a:p>
          <a:p>
            <a:r>
              <a:rPr lang="fr-CA" dirty="0"/>
              <a:t>Gaz métal (Gas </a:t>
            </a:r>
            <a:r>
              <a:rPr lang="fr-CA" dirty="0" err="1"/>
              <a:t>metal</a:t>
            </a:r>
            <a:r>
              <a:rPr lang="fr-CA" dirty="0"/>
              <a:t> arc </a:t>
            </a:r>
            <a:r>
              <a:rPr lang="fr-CA" dirty="0" err="1"/>
              <a:t>welding</a:t>
            </a:r>
            <a:r>
              <a:rPr lang="fr-CA" dirty="0"/>
              <a:t>)</a:t>
            </a:r>
          </a:p>
        </p:txBody>
      </p:sp>
      <p:pic>
        <p:nvPicPr>
          <p:cNvPr id="9" name="Image 8">
            <a:extLst>
              <a:ext uri="{FF2B5EF4-FFF2-40B4-BE49-F238E27FC236}">
                <a16:creationId xmlns:a16="http://schemas.microsoft.com/office/drawing/2014/main" id="{557F5D8C-FD5B-4798-A9AB-E8A419A3A5CE}"/>
              </a:ext>
            </a:extLst>
          </p:cNvPr>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6804528" y="2907822"/>
            <a:ext cx="4219768" cy="2473927"/>
          </a:xfrm>
          <a:prstGeom prst="rect">
            <a:avLst/>
          </a:prstGeom>
          <a:ln>
            <a:solidFill>
              <a:schemeClr val="accent1">
                <a:lumMod val="75000"/>
              </a:schemeClr>
            </a:solidFill>
          </a:ln>
        </p:spPr>
      </p:pic>
      <p:pic>
        <p:nvPicPr>
          <p:cNvPr id="13" name="Image 12">
            <a:extLst>
              <a:ext uri="{FF2B5EF4-FFF2-40B4-BE49-F238E27FC236}">
                <a16:creationId xmlns:a16="http://schemas.microsoft.com/office/drawing/2014/main" id="{0C95B7AB-28C0-4890-90AA-578D9EE86116}"/>
              </a:ext>
            </a:extLst>
          </p:cNvPr>
          <p:cNvPicPr>
            <a:picLocks noChangeAspect="1"/>
          </p:cNvPicPr>
          <p:nvPr>
            <p:custDataLst>
              <p:tags r:id="rId7"/>
            </p:custDataLst>
          </p:nvPr>
        </p:nvPicPr>
        <p:blipFill>
          <a:blip r:embed="rId13" cstate="email">
            <a:extLst>
              <a:ext uri="{28A0092B-C50C-407E-A947-70E740481C1C}">
                <a14:useLocalDpi xmlns:a14="http://schemas.microsoft.com/office/drawing/2010/main"/>
              </a:ext>
            </a:extLst>
          </a:blip>
          <a:stretch>
            <a:fillRect/>
          </a:stretch>
        </p:blipFill>
        <p:spPr>
          <a:xfrm>
            <a:off x="1387858" y="2928415"/>
            <a:ext cx="3772841" cy="2451515"/>
          </a:xfrm>
          <a:prstGeom prst="rect">
            <a:avLst/>
          </a:prstGeom>
          <a:ln>
            <a:solidFill>
              <a:schemeClr val="accent1">
                <a:lumMod val="75000"/>
              </a:schemeClr>
            </a:solidFill>
          </a:ln>
        </p:spPr>
      </p:pic>
      <p:sp>
        <p:nvSpPr>
          <p:cNvPr id="11" name="ZoneTexte 10">
            <a:extLst>
              <a:ext uri="{FF2B5EF4-FFF2-40B4-BE49-F238E27FC236}">
                <a16:creationId xmlns:a16="http://schemas.microsoft.com/office/drawing/2014/main" id="{6068DBC6-6BBB-48AA-9C98-B85340474D64}"/>
              </a:ext>
            </a:extLst>
          </p:cNvPr>
          <p:cNvSpPr txBox="1"/>
          <p:nvPr>
            <p:custDataLst>
              <p:tags r:id="rId8"/>
            </p:custDataLst>
          </p:nvPr>
        </p:nvSpPr>
        <p:spPr>
          <a:xfrm>
            <a:off x="605011" y="6204442"/>
            <a:ext cx="3212226" cy="461665"/>
          </a:xfrm>
          <a:prstGeom prst="rect">
            <a:avLst/>
          </a:prstGeom>
          <a:noFill/>
        </p:spPr>
        <p:txBody>
          <a:bodyPr wrap="none" rtlCol="0">
            <a:spAutoFit/>
          </a:bodyPr>
          <a:lstStyle/>
          <a:p>
            <a:r>
              <a:rPr lang="fr-CA" sz="1200" i="1" dirty="0">
                <a:latin typeface="Univers Condensed Light" panose="020B0306020202040204"/>
              </a:rPr>
              <a:t>DVD Fabrication métallique Accord Centre du Québec</a:t>
            </a:r>
          </a:p>
          <a:p>
            <a:r>
              <a:rPr lang="fr-CA" sz="1200" i="1" dirty="0">
                <a:latin typeface="Univers Condensed Light" panose="020B0306020202040204"/>
              </a:rPr>
              <a:t>Photo des soudures CMQ</a:t>
            </a:r>
          </a:p>
        </p:txBody>
      </p:sp>
      <p:pic>
        <p:nvPicPr>
          <p:cNvPr id="12" name="Image 11">
            <a:extLst>
              <a:ext uri="{FF2B5EF4-FFF2-40B4-BE49-F238E27FC236}">
                <a16:creationId xmlns:a16="http://schemas.microsoft.com/office/drawing/2014/main" id="{E26E7EB9-8524-4E99-90A5-C7FD6A41BF35}"/>
              </a:ext>
            </a:extLst>
          </p:cNvPr>
          <p:cNvPicPr>
            <a:picLocks noChangeAspect="1"/>
          </p:cNvPicPr>
          <p:nvPr>
            <p:custDataLst>
              <p:tags r:id="rId9"/>
            </p:custDataLst>
          </p:nvPr>
        </p:nvPicPr>
        <p:blipFill rotWithShape="1">
          <a:blip r:embed="rId14" cstate="email">
            <a:extLst>
              <a:ext uri="{28A0092B-C50C-407E-A947-70E740481C1C}">
                <a14:useLocalDpi xmlns:a14="http://schemas.microsoft.com/office/drawing/2010/main"/>
              </a:ext>
            </a:extLst>
          </a:blip>
          <a:srcRect t="23946"/>
          <a:stretch/>
        </p:blipFill>
        <p:spPr>
          <a:xfrm>
            <a:off x="9080390" y="5360371"/>
            <a:ext cx="2892992" cy="927916"/>
          </a:xfrm>
          <a:prstGeom prst="rect">
            <a:avLst/>
          </a:prstGeom>
          <a:ln>
            <a:solidFill>
              <a:schemeClr val="accent1"/>
            </a:solidFill>
          </a:ln>
        </p:spPr>
      </p:pic>
      <p:pic>
        <p:nvPicPr>
          <p:cNvPr id="14" name="Image 13">
            <a:extLst>
              <a:ext uri="{FF2B5EF4-FFF2-40B4-BE49-F238E27FC236}">
                <a16:creationId xmlns:a16="http://schemas.microsoft.com/office/drawing/2014/main" id="{02B0FDE4-714E-4D63-9794-9B5B363FFBB8}"/>
              </a:ext>
            </a:extLst>
          </p:cNvPr>
          <p:cNvPicPr>
            <a:picLocks noChangeAspect="1"/>
          </p:cNvPicPr>
          <p:nvPr>
            <p:custDataLst>
              <p:tags r:id="rId10"/>
            </p:custDataLst>
          </p:nvPr>
        </p:nvPicPr>
        <p:blipFill rotWithShape="1">
          <a:blip r:embed="rId15" cstate="email">
            <a:extLst>
              <a:ext uri="{28A0092B-C50C-407E-A947-70E740481C1C}">
                <a14:useLocalDpi xmlns:a14="http://schemas.microsoft.com/office/drawing/2010/main"/>
              </a:ext>
            </a:extLst>
          </a:blip>
          <a:srcRect t="42285" r="3566" b="9029"/>
          <a:stretch/>
        </p:blipFill>
        <p:spPr>
          <a:xfrm>
            <a:off x="715863" y="5281964"/>
            <a:ext cx="3601339" cy="927915"/>
          </a:xfrm>
          <a:prstGeom prst="rect">
            <a:avLst/>
          </a:prstGeom>
          <a:ln>
            <a:solidFill>
              <a:schemeClr val="accent1"/>
            </a:solidFill>
          </a:ln>
        </p:spPr>
      </p:pic>
    </p:spTree>
    <p:extLst>
      <p:ext uri="{BB962C8B-B14F-4D97-AF65-F5344CB8AC3E}">
        <p14:creationId xmlns:p14="http://schemas.microsoft.com/office/powerpoint/2010/main" val="492403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11C864C-9FAC-4A27-8E41-14B4DD4BDCC9}"/>
              </a:ext>
            </a:extLst>
          </p:cNvPr>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a:extLst>
              <a:ext uri="{FF2B5EF4-FFF2-40B4-BE49-F238E27FC236}">
                <a16:creationId xmlns:a16="http://schemas.microsoft.com/office/drawing/2014/main" id="{B8E266C6-F336-4054-9C6C-51BCD5C9A764}"/>
              </a:ext>
            </a:extLst>
          </p:cNvPr>
          <p:cNvSpPr>
            <a:spLocks noGrp="1"/>
          </p:cNvSpPr>
          <p:nvPr>
            <p:ph type="sldNum" sz="quarter" idx="12"/>
            <p:custDataLst>
              <p:tags r:id="rId2"/>
            </p:custDataLst>
          </p:nvPr>
        </p:nvSpPr>
        <p:spPr/>
        <p:txBody>
          <a:bodyPr/>
          <a:lstStyle/>
          <a:p>
            <a:fld id="{82B63C5F-247B-BE4F-ACBC-7BDD67617F3E}" type="slidenum">
              <a:rPr lang="fr-FR" smtClean="0"/>
              <a:t>85</a:t>
            </a:fld>
            <a:endParaRPr lang="fr-FR" dirty="0"/>
          </a:p>
        </p:txBody>
      </p:sp>
      <p:sp>
        <p:nvSpPr>
          <p:cNvPr id="4" name="Espace réservé du texte 3">
            <a:extLst>
              <a:ext uri="{FF2B5EF4-FFF2-40B4-BE49-F238E27FC236}">
                <a16:creationId xmlns:a16="http://schemas.microsoft.com/office/drawing/2014/main" id="{DC7F19A9-4624-4751-BDA7-9496111386EC}"/>
              </a:ext>
            </a:extLst>
          </p:cNvPr>
          <p:cNvSpPr>
            <a:spLocks noGrp="1"/>
          </p:cNvSpPr>
          <p:nvPr>
            <p:ph type="body" idx="1"/>
            <p:custDataLst>
              <p:tags r:id="rId3"/>
            </p:custDataLst>
          </p:nvPr>
        </p:nvSpPr>
        <p:spPr>
          <a:xfrm>
            <a:off x="839787" y="1259174"/>
            <a:ext cx="7090555" cy="5246557"/>
          </a:xfrm>
        </p:spPr>
        <p:txBody>
          <a:bodyPr>
            <a:normAutofit/>
          </a:bodyPr>
          <a:lstStyle/>
          <a:p>
            <a:r>
              <a:rPr lang="fr-CA" sz="2200" dirty="0"/>
              <a:t>Le fil d’apport est amené à la buse de soudage et l’arc électrique est initié entre le fil et le joint de la pièce à souder.</a:t>
            </a:r>
          </a:p>
          <a:p>
            <a:r>
              <a:rPr lang="fr-CA" sz="2000" dirty="0"/>
              <a:t>	</a:t>
            </a:r>
            <a:r>
              <a:rPr lang="fr-CA" sz="1900" dirty="0"/>
              <a:t>Le fil provient d’un dévidoir et pour l’aluminium passe dans une gaine 	pour le protéger et le guider.</a:t>
            </a:r>
          </a:p>
          <a:p>
            <a:r>
              <a:rPr lang="fr-CA" sz="1900" dirty="0"/>
              <a:t>	Le dévidoir est de type push-pull à cause du fil plus mou en 	aluminium.</a:t>
            </a:r>
          </a:p>
          <a:p>
            <a:pPr>
              <a:spcBef>
                <a:spcPts val="0"/>
              </a:spcBef>
            </a:pPr>
            <a:r>
              <a:rPr lang="fr-CA" sz="2000" dirty="0"/>
              <a:t>		</a:t>
            </a:r>
            <a:r>
              <a:rPr lang="fr-CA" sz="1900" dirty="0"/>
              <a:t>Moteur de poussée au dévidoir.</a:t>
            </a:r>
          </a:p>
          <a:p>
            <a:pPr>
              <a:spcBef>
                <a:spcPts val="0"/>
              </a:spcBef>
            </a:pPr>
            <a:r>
              <a:rPr lang="fr-CA" sz="1900" dirty="0"/>
              <a:t>		Moteur de tirage au pistolet (buse de soudage).</a:t>
            </a:r>
          </a:p>
          <a:p>
            <a:r>
              <a:rPr lang="fr-CA" sz="2000" dirty="0"/>
              <a:t>Le gaz de protection argon ou argon-hélium est fourni à la buse et s’écoule pour couvrir le joint à souder.</a:t>
            </a:r>
          </a:p>
          <a:p>
            <a:r>
              <a:rPr lang="fr-CA" sz="2000" dirty="0"/>
              <a:t>Le procédé est plus utilisé pour les joints forts de plus de 3 mm en épaisseur ou et large et permet grandes vitesses de déposition (pulsé 2 mm).</a:t>
            </a:r>
          </a:p>
          <a:p>
            <a:r>
              <a:rPr lang="fr-CA" sz="2000" dirty="0"/>
              <a:t>Peut être automatisé </a:t>
            </a:r>
          </a:p>
          <a:p>
            <a:r>
              <a:rPr lang="fr-CA" dirty="0"/>
              <a:t>	</a:t>
            </a:r>
            <a:r>
              <a:rPr lang="fr-CA" sz="1900" dirty="0"/>
              <a:t>Avec moteur pour déplacer la buse ou de joint.</a:t>
            </a:r>
          </a:p>
          <a:p>
            <a:r>
              <a:rPr lang="fr-CA" sz="1900" dirty="0"/>
              <a:t>	Avec un robot soudeur dont certains sont dotés de vision pour le 	positionnement du départ.</a:t>
            </a:r>
          </a:p>
        </p:txBody>
      </p:sp>
      <p:sp>
        <p:nvSpPr>
          <p:cNvPr id="5" name="Titre 4">
            <a:extLst>
              <a:ext uri="{FF2B5EF4-FFF2-40B4-BE49-F238E27FC236}">
                <a16:creationId xmlns:a16="http://schemas.microsoft.com/office/drawing/2014/main" id="{2848F350-E060-426D-BEED-331E2DCBA916}"/>
              </a:ext>
            </a:extLst>
          </p:cNvPr>
          <p:cNvSpPr>
            <a:spLocks noGrp="1"/>
          </p:cNvSpPr>
          <p:nvPr>
            <p:ph type="title"/>
            <p:custDataLst>
              <p:tags r:id="rId4"/>
            </p:custDataLst>
          </p:nvPr>
        </p:nvSpPr>
        <p:spPr>
          <a:xfrm>
            <a:off x="838200" y="513568"/>
            <a:ext cx="9821449" cy="622011"/>
          </a:xfrm>
        </p:spPr>
        <p:txBody>
          <a:bodyPr>
            <a:normAutofit/>
          </a:bodyPr>
          <a:lstStyle/>
          <a:p>
            <a:r>
              <a:rPr lang="fr-CA" dirty="0"/>
              <a:t>GMAW</a:t>
            </a:r>
          </a:p>
        </p:txBody>
      </p:sp>
      <p:sp>
        <p:nvSpPr>
          <p:cNvPr id="6" name="ZoneTexte 5">
            <a:extLst>
              <a:ext uri="{FF2B5EF4-FFF2-40B4-BE49-F238E27FC236}">
                <a16:creationId xmlns:a16="http://schemas.microsoft.com/office/drawing/2014/main" id="{585C593B-C257-4756-98B1-C0CE59A43B66}"/>
              </a:ext>
            </a:extLst>
          </p:cNvPr>
          <p:cNvSpPr txBox="1"/>
          <p:nvPr>
            <p:custDataLst>
              <p:tags r:id="rId5"/>
            </p:custDataLst>
          </p:nvPr>
        </p:nvSpPr>
        <p:spPr>
          <a:xfrm>
            <a:off x="6997633" y="2767276"/>
            <a:ext cx="3409110" cy="800219"/>
          </a:xfrm>
          <a:prstGeom prst="rect">
            <a:avLst/>
          </a:prstGeom>
          <a:solidFill>
            <a:schemeClr val="accent1">
              <a:lumMod val="20000"/>
              <a:lumOff val="80000"/>
            </a:schemeClr>
          </a:solidFill>
        </p:spPr>
        <p:txBody>
          <a:bodyPr wrap="square" rtlCol="0">
            <a:spAutoFit/>
          </a:bodyPr>
          <a:lstStyle/>
          <a:p>
            <a:pPr>
              <a:spcBef>
                <a:spcPts val="1200"/>
              </a:spcBef>
            </a:pPr>
            <a:endParaRPr lang="fr-CA" dirty="0">
              <a:latin typeface="Univers Condensed Light" panose="020B0306020202040204" pitchFamily="34" charset="0"/>
            </a:endParaRPr>
          </a:p>
          <a:p>
            <a:pPr>
              <a:spcBef>
                <a:spcPts val="1200"/>
              </a:spcBef>
            </a:pPr>
            <a:r>
              <a:rPr lang="fr-CA" dirty="0">
                <a:latin typeface="Univers Condensed Light" panose="020B0306020202040204" pitchFamily="34" charset="0"/>
              </a:rPr>
              <a:t>Cellule de robot soudeur GMAW </a:t>
            </a:r>
            <a:r>
              <a:rPr lang="fr-CA" sz="1600" dirty="0">
                <a:latin typeface="Univers Condensed Light" panose="020B0306020202040204" pitchFamily="34" charset="0"/>
              </a:rPr>
              <a:t>CMQ</a:t>
            </a:r>
          </a:p>
        </p:txBody>
      </p:sp>
      <p:pic>
        <p:nvPicPr>
          <p:cNvPr id="4098" name="Picture 2">
            <a:extLst>
              <a:ext uri="{FF2B5EF4-FFF2-40B4-BE49-F238E27FC236}">
                <a16:creationId xmlns:a16="http://schemas.microsoft.com/office/drawing/2014/main" id="{66E026F0-8748-46AD-AF53-284223574441}"/>
              </a:ext>
            </a:extLst>
          </p:cNvPr>
          <p:cNvPicPr>
            <a:picLocks noChangeAspect="1" noChangeArrowheads="1"/>
          </p:cNvPicPr>
          <p:nvPr>
            <p:custDataLst>
              <p:tags r:id="rId6"/>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153400" y="520095"/>
            <a:ext cx="2698621" cy="269862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DEAA6186-AEC6-4FF4-B870-B278EDF93029}"/>
              </a:ext>
            </a:extLst>
          </p:cNvPr>
          <p:cNvSpPr txBox="1"/>
          <p:nvPr>
            <p:custDataLst>
              <p:tags r:id="rId7"/>
            </p:custDataLst>
          </p:nvPr>
        </p:nvSpPr>
        <p:spPr>
          <a:xfrm>
            <a:off x="8935290" y="3697786"/>
            <a:ext cx="2909707" cy="369332"/>
          </a:xfrm>
          <a:prstGeom prst="rect">
            <a:avLst/>
          </a:prstGeom>
          <a:solidFill>
            <a:schemeClr val="accent1">
              <a:lumMod val="20000"/>
              <a:lumOff val="80000"/>
            </a:schemeClr>
          </a:solidFill>
        </p:spPr>
        <p:txBody>
          <a:bodyPr wrap="square" rtlCol="0">
            <a:spAutoFit/>
          </a:bodyPr>
          <a:lstStyle/>
          <a:p>
            <a:pPr>
              <a:spcBef>
                <a:spcPts val="1200"/>
              </a:spcBef>
            </a:pPr>
            <a:r>
              <a:rPr lang="fr-CA" dirty="0">
                <a:latin typeface="Univers Condensed Light" panose="020B0306020202040204" pitchFamily="34" charset="0"/>
              </a:rPr>
              <a:t>Buse de soudage GMAW</a:t>
            </a:r>
            <a:endParaRPr lang="fr-CA" sz="1600" dirty="0">
              <a:latin typeface="Univers Condensed Light" panose="020B0306020202040204" pitchFamily="34" charset="0"/>
            </a:endParaRPr>
          </a:p>
        </p:txBody>
      </p:sp>
      <p:pic>
        <p:nvPicPr>
          <p:cNvPr id="3074" name="1336F966-3685-49C4-AA07-87FEF31F23DA" descr="IMG_0022.jpg">
            <a:extLst>
              <a:ext uri="{FF2B5EF4-FFF2-40B4-BE49-F238E27FC236}">
                <a16:creationId xmlns:a16="http://schemas.microsoft.com/office/drawing/2014/main" id="{084E97EF-59AE-4E18-95F1-0B8C6B9767F9}"/>
              </a:ext>
            </a:extLst>
          </p:cNvPr>
          <p:cNvPicPr>
            <a:picLocks noChangeAspect="1" noChangeArrowheads="1"/>
          </p:cNvPicPr>
          <p:nvPr>
            <p:custDataLst>
              <p:tags r:id="rId8"/>
            </p:custDataLst>
          </p:nvPr>
        </p:nvPicPr>
        <p:blipFill>
          <a:blip r:embed="rId11" cstate="email">
            <a:extLst>
              <a:ext uri="{28A0092B-C50C-407E-A947-70E740481C1C}">
                <a14:useLocalDpi xmlns:a14="http://schemas.microsoft.com/office/drawing/2010/main"/>
              </a:ext>
            </a:extLst>
          </a:blip>
          <a:srcRect/>
          <a:stretch>
            <a:fillRect/>
          </a:stretch>
        </p:blipFill>
        <p:spPr bwMode="auto">
          <a:xfrm>
            <a:off x="8689472" y="4036733"/>
            <a:ext cx="1915108" cy="25534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3394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8E266C6-F336-4054-9C6C-51BCD5C9A764}"/>
              </a:ext>
            </a:extLst>
          </p:cNvPr>
          <p:cNvSpPr>
            <a:spLocks noGrp="1"/>
          </p:cNvSpPr>
          <p:nvPr>
            <p:ph type="sldNum" sz="quarter" idx="12"/>
            <p:custDataLst>
              <p:tags r:id="rId1"/>
            </p:custDataLst>
          </p:nvPr>
        </p:nvSpPr>
        <p:spPr/>
        <p:txBody>
          <a:bodyPr/>
          <a:lstStyle/>
          <a:p>
            <a:fld id="{82B63C5F-247B-BE4F-ACBC-7BDD67617F3E}" type="slidenum">
              <a:rPr lang="fr-FR" smtClean="0"/>
              <a:t>86</a:t>
            </a:fld>
            <a:endParaRPr lang="fr-FR" dirty="0"/>
          </a:p>
        </p:txBody>
      </p:sp>
      <p:sp>
        <p:nvSpPr>
          <p:cNvPr id="4" name="Espace réservé du texte 3">
            <a:extLst>
              <a:ext uri="{FF2B5EF4-FFF2-40B4-BE49-F238E27FC236}">
                <a16:creationId xmlns:a16="http://schemas.microsoft.com/office/drawing/2014/main" id="{DC7F19A9-4624-4751-BDA7-9496111386EC}"/>
              </a:ext>
            </a:extLst>
          </p:cNvPr>
          <p:cNvSpPr>
            <a:spLocks noGrp="1"/>
          </p:cNvSpPr>
          <p:nvPr>
            <p:ph type="body" idx="1"/>
            <p:custDataLst>
              <p:tags r:id="rId2"/>
            </p:custDataLst>
          </p:nvPr>
        </p:nvSpPr>
        <p:spPr>
          <a:xfrm>
            <a:off x="716958" y="1525145"/>
            <a:ext cx="6703896" cy="4463247"/>
          </a:xfrm>
        </p:spPr>
        <p:txBody>
          <a:bodyPr>
            <a:normAutofit/>
          </a:bodyPr>
          <a:lstStyle/>
          <a:p>
            <a:r>
              <a:rPr lang="fr-CA" sz="2000" dirty="0"/>
              <a:t>Le fil d’apport (une tige) est amené dans l’arc électrique établi entre une électrode de soudage en tungstène (non fusible) et le joint de la pièce à souder. Un mouvement local de va-et-vient du métal d’apport dans l’arc est nécessaire. </a:t>
            </a:r>
          </a:p>
          <a:p>
            <a:r>
              <a:rPr lang="fr-CA" sz="2000" dirty="0"/>
              <a:t>Le gaz de protection argon est fourni à la buse qui contient l’électrode et s’écoule cour couvrir le joint à souder, mélange Ar-He pour une plus grande pénétration.</a:t>
            </a:r>
          </a:p>
          <a:p>
            <a:r>
              <a:rPr lang="fr-CA" sz="2000" dirty="0"/>
              <a:t>Le procédé est plus utilisé pour les joints fins de 1 à 4 mm ou les cas avec possibilité de distorsion. La quantité de métal déposé est plus faible qu’en GMAW, au-delà de 2 mm une source de haute puissance est nécessaire.</a:t>
            </a:r>
          </a:p>
          <a:p>
            <a:r>
              <a:rPr lang="fr-CA" sz="2000" dirty="0"/>
              <a:t> Peut être automatisé. </a:t>
            </a:r>
          </a:p>
          <a:p>
            <a:pPr>
              <a:spcBef>
                <a:spcPts val="0"/>
              </a:spcBef>
            </a:pPr>
            <a:r>
              <a:rPr lang="fr-CA" dirty="0"/>
              <a:t>	</a:t>
            </a:r>
            <a:r>
              <a:rPr lang="fr-CA" sz="1800" dirty="0"/>
              <a:t>Avec moteur pour déplacement de la buse ou de joint.</a:t>
            </a:r>
          </a:p>
          <a:p>
            <a:pPr>
              <a:spcBef>
                <a:spcPts val="0"/>
              </a:spcBef>
            </a:pPr>
            <a:r>
              <a:rPr lang="fr-CA" sz="1800" dirty="0"/>
              <a:t>	Avec un robot soudeur dont certains sont dotés de vision pour le 	positionnement du départ.</a:t>
            </a:r>
          </a:p>
        </p:txBody>
      </p:sp>
      <p:sp>
        <p:nvSpPr>
          <p:cNvPr id="5" name="Titre 4">
            <a:extLst>
              <a:ext uri="{FF2B5EF4-FFF2-40B4-BE49-F238E27FC236}">
                <a16:creationId xmlns:a16="http://schemas.microsoft.com/office/drawing/2014/main" id="{2848F350-E060-426D-BEED-331E2DCBA916}"/>
              </a:ext>
            </a:extLst>
          </p:cNvPr>
          <p:cNvSpPr>
            <a:spLocks noGrp="1"/>
          </p:cNvSpPr>
          <p:nvPr>
            <p:ph type="title"/>
            <p:custDataLst>
              <p:tags r:id="rId3"/>
            </p:custDataLst>
          </p:nvPr>
        </p:nvSpPr>
        <p:spPr>
          <a:xfrm>
            <a:off x="838200" y="513568"/>
            <a:ext cx="9821449" cy="622011"/>
          </a:xfrm>
        </p:spPr>
        <p:txBody>
          <a:bodyPr>
            <a:normAutofit/>
          </a:bodyPr>
          <a:lstStyle/>
          <a:p>
            <a:r>
              <a:rPr lang="fr-CA" dirty="0"/>
              <a:t>GTAW</a:t>
            </a:r>
          </a:p>
        </p:txBody>
      </p:sp>
      <p:sp>
        <p:nvSpPr>
          <p:cNvPr id="6" name="ZoneTexte 5">
            <a:extLst>
              <a:ext uri="{FF2B5EF4-FFF2-40B4-BE49-F238E27FC236}">
                <a16:creationId xmlns:a16="http://schemas.microsoft.com/office/drawing/2014/main" id="{1DA00223-5C0B-4719-B135-3E013019D5B9}"/>
              </a:ext>
            </a:extLst>
          </p:cNvPr>
          <p:cNvSpPr txBox="1"/>
          <p:nvPr>
            <p:custDataLst>
              <p:tags r:id="rId4"/>
            </p:custDataLst>
          </p:nvPr>
        </p:nvSpPr>
        <p:spPr>
          <a:xfrm>
            <a:off x="10465640" y="1314924"/>
            <a:ext cx="1518364" cy="646331"/>
          </a:xfrm>
          <a:prstGeom prst="rect">
            <a:avLst/>
          </a:prstGeom>
          <a:solidFill>
            <a:schemeClr val="accent1">
              <a:lumMod val="20000"/>
              <a:lumOff val="80000"/>
            </a:schemeClr>
          </a:solidFill>
        </p:spPr>
        <p:txBody>
          <a:bodyPr wrap="none" rtlCol="0">
            <a:spAutoFit/>
          </a:bodyPr>
          <a:lstStyle/>
          <a:p>
            <a:r>
              <a:rPr lang="fr-CA" dirty="0">
                <a:latin typeface="Univers Condensed Light" panose="020B0306020202040204" pitchFamily="34" charset="0"/>
              </a:rPr>
              <a:t>Soudage GTAW</a:t>
            </a:r>
          </a:p>
          <a:p>
            <a:endParaRPr lang="fr-CA" dirty="0">
              <a:latin typeface="Univers Condensed Light" panose="020B0306020202040204" pitchFamily="34" charset="0"/>
            </a:endParaRPr>
          </a:p>
        </p:txBody>
      </p:sp>
      <p:pic>
        <p:nvPicPr>
          <p:cNvPr id="8" name="Image 7">
            <a:extLst>
              <a:ext uri="{FF2B5EF4-FFF2-40B4-BE49-F238E27FC236}">
                <a16:creationId xmlns:a16="http://schemas.microsoft.com/office/drawing/2014/main" id="{EE9C6B1D-F4DF-4B33-8A21-FA66D5F90497}"/>
              </a:ext>
            </a:extLst>
          </p:cNvPr>
          <p:cNvPicPr>
            <a:picLocks noChangeAspect="1"/>
          </p:cNvPicPr>
          <p:nvPr>
            <p:custDataLst>
              <p:tags r:id="rId5"/>
            </p:custDataLst>
          </p:nvPr>
        </p:nvPicPr>
        <p:blipFill>
          <a:blip r:embed="rId11" cstate="email">
            <a:extLst>
              <a:ext uri="{28A0092B-C50C-407E-A947-70E740481C1C}">
                <a14:useLocalDpi xmlns:a14="http://schemas.microsoft.com/office/drawing/2010/main"/>
              </a:ext>
            </a:extLst>
          </a:blip>
          <a:stretch>
            <a:fillRect/>
          </a:stretch>
        </p:blipFill>
        <p:spPr>
          <a:xfrm>
            <a:off x="7686263" y="4423162"/>
            <a:ext cx="4158595" cy="1753842"/>
          </a:xfrm>
          <a:prstGeom prst="rect">
            <a:avLst/>
          </a:prstGeom>
        </p:spPr>
      </p:pic>
      <p:pic>
        <p:nvPicPr>
          <p:cNvPr id="11" name="Média en ligne 2" title="CMQ - Soudage GTAW (gaz tungsten arc welding)">
            <a:hlinkClick r:id="" action="ppaction://media"/>
            <a:extLst>
              <a:ext uri="{FF2B5EF4-FFF2-40B4-BE49-F238E27FC236}">
                <a16:creationId xmlns:a16="http://schemas.microsoft.com/office/drawing/2014/main" id="{BA8FE2A3-420D-4005-BD94-66E1E4E02CA9}"/>
              </a:ext>
            </a:extLst>
          </p:cNvPr>
          <p:cNvPicPr>
            <a:picLocks noRot="1" noChangeAspect="1"/>
          </p:cNvPicPr>
          <p:nvPr>
            <a:videoFile r:link="rId6"/>
            <p:custDataLst>
              <p:tags r:id="rId7"/>
            </p:custDataLst>
          </p:nvPr>
        </p:nvPicPr>
        <p:blipFill>
          <a:blip r:embed="rId12"/>
          <a:stretch>
            <a:fillRect/>
          </a:stretch>
        </p:blipFill>
        <p:spPr>
          <a:xfrm>
            <a:off x="7686771" y="1638090"/>
            <a:ext cx="4158595" cy="2339210"/>
          </a:xfrm>
          <a:prstGeom prst="rect">
            <a:avLst/>
          </a:prstGeom>
          <a:ln>
            <a:solidFill>
              <a:schemeClr val="accent1"/>
            </a:solidFill>
          </a:ln>
        </p:spPr>
      </p:pic>
      <p:sp>
        <p:nvSpPr>
          <p:cNvPr id="9" name="ZoneTexte 8">
            <a:extLst>
              <a:ext uri="{FF2B5EF4-FFF2-40B4-BE49-F238E27FC236}">
                <a16:creationId xmlns:a16="http://schemas.microsoft.com/office/drawing/2014/main" id="{44336660-922B-4AC5-8555-09DEDD16066A}"/>
              </a:ext>
            </a:extLst>
          </p:cNvPr>
          <p:cNvSpPr txBox="1"/>
          <p:nvPr>
            <p:custDataLst>
              <p:tags r:id="rId8"/>
            </p:custDataLst>
          </p:nvPr>
        </p:nvSpPr>
        <p:spPr>
          <a:xfrm rot="5400000">
            <a:off x="11459972" y="5580685"/>
            <a:ext cx="1053494" cy="307777"/>
          </a:xfrm>
          <a:prstGeom prst="rect">
            <a:avLst/>
          </a:prstGeom>
          <a:noFill/>
        </p:spPr>
        <p:txBody>
          <a:bodyPr wrap="none" rtlCol="0">
            <a:spAutoFit/>
          </a:bodyPr>
          <a:lstStyle/>
          <a:p>
            <a:r>
              <a:rPr lang="en-CA" sz="1400" dirty="0">
                <a:latin typeface="Univers Condensed Light" panose="020B0306020202040204" pitchFamily="34" charset="0"/>
              </a:rPr>
              <a:t>Images CMQ</a:t>
            </a:r>
            <a:endParaRPr lang="fr-CA" sz="1400" dirty="0">
              <a:latin typeface="Univers Condensed Light" panose="020B0306020202040204" pitchFamily="34" charset="0"/>
            </a:endParaRPr>
          </a:p>
        </p:txBody>
      </p:sp>
      <p:sp>
        <p:nvSpPr>
          <p:cNvPr id="10" name="Espace réservé du pied de page 2"/>
          <p:cNvSpPr>
            <a:spLocks noGrp="1"/>
          </p:cNvSpPr>
          <p:nvPr>
            <p:ph type="ftr" sz="quarter" idx="11"/>
            <p:custDataLst>
              <p:tags r:id="rId9"/>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376718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34FDD46-4AEE-4D77-8099-1C5EAB0BD968}"/>
              </a:ext>
            </a:extLst>
          </p:cNvPr>
          <p:cNvSpPr>
            <a:spLocks noGrp="1"/>
          </p:cNvSpPr>
          <p:nvPr>
            <p:ph type="title"/>
            <p:custDataLst>
              <p:tags r:id="rId1"/>
            </p:custDataLst>
          </p:nvPr>
        </p:nvSpPr>
        <p:spPr/>
        <p:txBody>
          <a:bodyPr/>
          <a:lstStyle/>
          <a:p>
            <a:r>
              <a:rPr lang="fr-CA" dirty="0"/>
              <a:t>Sources de courant</a:t>
            </a:r>
          </a:p>
        </p:txBody>
      </p:sp>
      <p:sp>
        <p:nvSpPr>
          <p:cNvPr id="2" name="Espace réservé du pied de page 1">
            <a:extLst>
              <a:ext uri="{FF2B5EF4-FFF2-40B4-BE49-F238E27FC236}">
                <a16:creationId xmlns:a16="http://schemas.microsoft.com/office/drawing/2014/main" id="{E48DD2BC-2F47-4403-96D6-5D3E47B47192}"/>
              </a:ext>
            </a:extLst>
          </p:cNvPr>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91504E13-7047-4275-99DC-46D5B0A70C2B}"/>
              </a:ext>
            </a:extLst>
          </p:cNvPr>
          <p:cNvSpPr>
            <a:spLocks noGrp="1"/>
          </p:cNvSpPr>
          <p:nvPr>
            <p:ph type="sldNum" sz="quarter" idx="12"/>
            <p:custDataLst>
              <p:tags r:id="rId3"/>
            </p:custDataLst>
          </p:nvPr>
        </p:nvSpPr>
        <p:spPr/>
        <p:txBody>
          <a:bodyPr/>
          <a:lstStyle/>
          <a:p>
            <a:fld id="{82B63C5F-247B-BE4F-ACBC-7BDD67617F3E}" type="slidenum">
              <a:rPr lang="fr-FR" smtClean="0"/>
              <a:t>87</a:t>
            </a:fld>
            <a:endParaRPr lang="fr-FR" dirty="0"/>
          </a:p>
        </p:txBody>
      </p:sp>
      <p:sp>
        <p:nvSpPr>
          <p:cNvPr id="4" name="Espace réservé du texte 3">
            <a:extLst>
              <a:ext uri="{FF2B5EF4-FFF2-40B4-BE49-F238E27FC236}">
                <a16:creationId xmlns:a16="http://schemas.microsoft.com/office/drawing/2014/main" id="{70EB55EC-4E0A-4998-AA34-E532A9DD1A2A}"/>
              </a:ext>
            </a:extLst>
          </p:cNvPr>
          <p:cNvSpPr>
            <a:spLocks noGrp="1"/>
          </p:cNvSpPr>
          <p:nvPr>
            <p:ph type="body" idx="13"/>
            <p:custDataLst>
              <p:tags r:id="rId4"/>
            </p:custDataLst>
          </p:nvPr>
        </p:nvSpPr>
        <p:spPr/>
        <p:txBody>
          <a:bodyPr>
            <a:normAutofit/>
          </a:bodyPr>
          <a:lstStyle/>
          <a:p>
            <a:r>
              <a:rPr lang="fr-CA" dirty="0"/>
              <a:t>GTAW</a:t>
            </a:r>
          </a:p>
        </p:txBody>
      </p:sp>
      <p:sp>
        <p:nvSpPr>
          <p:cNvPr id="7" name="Espace réservé du texte 6">
            <a:extLst>
              <a:ext uri="{FF2B5EF4-FFF2-40B4-BE49-F238E27FC236}">
                <a16:creationId xmlns:a16="http://schemas.microsoft.com/office/drawing/2014/main" id="{2D245701-95E9-4CD5-8B98-C07C9B3DDCB2}"/>
              </a:ext>
            </a:extLst>
          </p:cNvPr>
          <p:cNvSpPr>
            <a:spLocks noGrp="1"/>
          </p:cNvSpPr>
          <p:nvPr>
            <p:ph type="body" idx="15"/>
            <p:custDataLst>
              <p:tags r:id="rId5"/>
            </p:custDataLst>
          </p:nvPr>
        </p:nvSpPr>
        <p:spPr>
          <a:xfrm>
            <a:off x="6663847" y="3335208"/>
            <a:ext cx="4471791" cy="2263624"/>
          </a:xfrm>
        </p:spPr>
        <p:txBody>
          <a:bodyPr>
            <a:normAutofit/>
          </a:bodyPr>
          <a:lstStyle/>
          <a:p>
            <a:r>
              <a:rPr lang="fr-CA" sz="1800" dirty="0"/>
              <a:t>Courant alternatif à haute fréquence.</a:t>
            </a:r>
          </a:p>
          <a:p>
            <a:r>
              <a:rPr lang="fr-CA" sz="1800" dirty="0"/>
              <a:t>La couche d’oxyde est brisée lorsque le courant met le travail en pôle négatif.</a:t>
            </a:r>
          </a:p>
          <a:p>
            <a:r>
              <a:rPr lang="fr-CA" sz="1800" dirty="0"/>
              <a:t>Le courant va vers l’électrode qui s’échauffe. La pulsation du courant minimise cet effet.</a:t>
            </a:r>
          </a:p>
        </p:txBody>
      </p:sp>
      <p:sp>
        <p:nvSpPr>
          <p:cNvPr id="8" name="Espace réservé du texte 7">
            <a:extLst>
              <a:ext uri="{FF2B5EF4-FFF2-40B4-BE49-F238E27FC236}">
                <a16:creationId xmlns:a16="http://schemas.microsoft.com/office/drawing/2014/main" id="{7991A54F-C158-45A8-89B9-0D850DA344E1}"/>
              </a:ext>
            </a:extLst>
          </p:cNvPr>
          <p:cNvSpPr>
            <a:spLocks noGrp="1"/>
          </p:cNvSpPr>
          <p:nvPr>
            <p:ph type="body" idx="16"/>
            <p:custDataLst>
              <p:tags r:id="rId6"/>
            </p:custDataLst>
          </p:nvPr>
        </p:nvSpPr>
        <p:spPr/>
        <p:txBody>
          <a:bodyPr/>
          <a:lstStyle/>
          <a:p>
            <a:r>
              <a:rPr lang="fr-CA" dirty="0"/>
              <a:t>GMAW</a:t>
            </a:r>
          </a:p>
        </p:txBody>
      </p:sp>
      <p:sp>
        <p:nvSpPr>
          <p:cNvPr id="9" name="Espace réservé du texte 8">
            <a:extLst>
              <a:ext uri="{FF2B5EF4-FFF2-40B4-BE49-F238E27FC236}">
                <a16:creationId xmlns:a16="http://schemas.microsoft.com/office/drawing/2014/main" id="{36EB9669-A2F9-48FA-9052-52868E0AABAD}"/>
              </a:ext>
            </a:extLst>
          </p:cNvPr>
          <p:cNvSpPr>
            <a:spLocks noGrp="1"/>
          </p:cNvSpPr>
          <p:nvPr>
            <p:ph type="body" idx="17"/>
            <p:custDataLst>
              <p:tags r:id="rId7"/>
            </p:custDataLst>
          </p:nvPr>
        </p:nvSpPr>
        <p:spPr>
          <a:xfrm>
            <a:off x="1078802" y="3335208"/>
            <a:ext cx="4517721" cy="2263624"/>
          </a:xfrm>
        </p:spPr>
        <p:txBody>
          <a:bodyPr/>
          <a:lstStyle/>
          <a:p>
            <a:r>
              <a:rPr lang="fr-CA" sz="1800" dirty="0"/>
              <a:t>Courant continu avec électrode positive et travail négatif. (polarité inverse).</a:t>
            </a:r>
          </a:p>
          <a:p>
            <a:r>
              <a:rPr lang="fr-CA" sz="1800" dirty="0"/>
              <a:t>L’apport d’électron brise la couche d’oxyde de surface.</a:t>
            </a:r>
          </a:p>
          <a:p>
            <a:r>
              <a:rPr lang="fr-CA" sz="1800" dirty="0"/>
              <a:t>La pulsation du courant permet de diminuer l’apport d’énergie et de souder plus mince.</a:t>
            </a:r>
          </a:p>
          <a:p>
            <a:endParaRPr lang="fr-CA" dirty="0"/>
          </a:p>
        </p:txBody>
      </p:sp>
      <p:pic>
        <p:nvPicPr>
          <p:cNvPr id="6" name="Picture 2">
            <a:extLst>
              <a:ext uri="{FF2B5EF4-FFF2-40B4-BE49-F238E27FC236}">
                <a16:creationId xmlns:a16="http://schemas.microsoft.com/office/drawing/2014/main" id="{AB16EAA4-9195-432F-AE0A-712830541079}"/>
              </a:ext>
            </a:extLst>
          </p:cNvPr>
          <p:cNvPicPr>
            <a:picLocks noChangeAspect="1" noChangeArrowheads="1"/>
          </p:cNvPicPr>
          <p:nvPr>
            <p:custDataLst>
              <p:tags r:id="rId8"/>
            </p:custDataLst>
          </p:nvPr>
        </p:nvPicPr>
        <p:blipFill>
          <a:blip r:embed="rId11" cstate="email">
            <a:extLst>
              <a:ext uri="{28A0092B-C50C-407E-A947-70E740481C1C}">
                <a14:useLocalDpi xmlns:a14="http://schemas.microsoft.com/office/drawing/2010/main"/>
              </a:ext>
            </a:extLst>
          </a:blip>
          <a:srcRect/>
          <a:stretch>
            <a:fillRect/>
          </a:stretch>
        </p:blipFill>
        <p:spPr bwMode="auto">
          <a:xfrm>
            <a:off x="4853309" y="412139"/>
            <a:ext cx="2704167" cy="2704167"/>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BCBA9DB-B7CD-4F24-8A77-52AA29523DD9}"/>
              </a:ext>
            </a:extLst>
          </p:cNvPr>
          <p:cNvSpPr txBox="1"/>
          <p:nvPr>
            <p:custDataLst>
              <p:tags r:id="rId9"/>
            </p:custDataLst>
          </p:nvPr>
        </p:nvSpPr>
        <p:spPr>
          <a:xfrm>
            <a:off x="5574082" y="105497"/>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Tree>
    <p:extLst>
      <p:ext uri="{BB962C8B-B14F-4D97-AF65-F5344CB8AC3E}">
        <p14:creationId xmlns:p14="http://schemas.microsoft.com/office/powerpoint/2010/main" val="5217096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F9F7A28-804F-4C1F-AECF-042117B58312}"/>
              </a:ext>
            </a:extLst>
          </p:cNvPr>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a:extLst>
              <a:ext uri="{FF2B5EF4-FFF2-40B4-BE49-F238E27FC236}">
                <a16:creationId xmlns:a16="http://schemas.microsoft.com/office/drawing/2014/main" id="{50A60C95-05AF-4E9D-AB10-F4BABFFE9A3F}"/>
              </a:ext>
            </a:extLst>
          </p:cNvPr>
          <p:cNvSpPr>
            <a:spLocks noGrp="1"/>
          </p:cNvSpPr>
          <p:nvPr>
            <p:ph type="sldNum" sz="quarter" idx="12"/>
            <p:custDataLst>
              <p:tags r:id="rId2"/>
            </p:custDataLst>
          </p:nvPr>
        </p:nvSpPr>
        <p:spPr/>
        <p:txBody>
          <a:bodyPr/>
          <a:lstStyle/>
          <a:p>
            <a:fld id="{82B63C5F-247B-BE4F-ACBC-7BDD67617F3E}" type="slidenum">
              <a:rPr lang="fr-FR" smtClean="0"/>
              <a:t>88</a:t>
            </a:fld>
            <a:endParaRPr lang="fr-FR" dirty="0"/>
          </a:p>
        </p:txBody>
      </p:sp>
      <p:sp>
        <p:nvSpPr>
          <p:cNvPr id="4" name="Espace réservé du texte 3">
            <a:extLst>
              <a:ext uri="{FF2B5EF4-FFF2-40B4-BE49-F238E27FC236}">
                <a16:creationId xmlns:a16="http://schemas.microsoft.com/office/drawing/2014/main" id="{9B0DF8EC-566E-4E7B-B832-5D5B0C05C396}"/>
              </a:ext>
            </a:extLst>
          </p:cNvPr>
          <p:cNvSpPr>
            <a:spLocks noGrp="1"/>
          </p:cNvSpPr>
          <p:nvPr>
            <p:ph type="body" idx="1"/>
            <p:custDataLst>
              <p:tags r:id="rId3"/>
            </p:custDataLst>
          </p:nvPr>
        </p:nvSpPr>
        <p:spPr>
          <a:xfrm>
            <a:off x="509667" y="1240914"/>
            <a:ext cx="11061649" cy="5082186"/>
          </a:xfrm>
        </p:spPr>
        <p:txBody>
          <a:bodyPr>
            <a:normAutofit/>
          </a:bodyPr>
          <a:lstStyle/>
          <a:p>
            <a:r>
              <a:rPr lang="fr-CA" sz="2400" dirty="0"/>
              <a:t>Dans la ZAT (zone affectée thermiquement), le métal retourne vers l’état recuit </a:t>
            </a:r>
            <a:r>
              <a:rPr lang="fr-CA" sz="2400" b="1" dirty="0"/>
              <a:t>O</a:t>
            </a:r>
            <a:r>
              <a:rPr lang="fr-CA" sz="2400" dirty="0"/>
              <a:t>.</a:t>
            </a:r>
          </a:p>
          <a:p>
            <a:endParaRPr lang="fr-CA" sz="2400" dirty="0"/>
          </a:p>
          <a:p>
            <a:r>
              <a:rPr lang="fr-CA" sz="2400" dirty="0"/>
              <a:t>	Recristallisation des états écrouis </a:t>
            </a:r>
            <a:r>
              <a:rPr lang="fr-CA" sz="2400" b="1" dirty="0"/>
              <a:t>H </a:t>
            </a:r>
            <a:r>
              <a:rPr lang="fr-CA" sz="2400" dirty="0"/>
              <a:t>débute autour 325 °C et est très rapide à 350 °C.</a:t>
            </a:r>
          </a:p>
          <a:p>
            <a:endParaRPr lang="fr-CA" sz="2400" dirty="0"/>
          </a:p>
          <a:p>
            <a:endParaRPr lang="fr-CA" sz="2400" dirty="0"/>
          </a:p>
          <a:p>
            <a:endParaRPr lang="fr-CA" sz="2400" dirty="0"/>
          </a:p>
          <a:p>
            <a:pPr algn="ctr"/>
            <a:r>
              <a:rPr lang="fr-CA" sz="2400" dirty="0"/>
              <a:t>Précipitation accrue des états traités thermiquement </a:t>
            </a:r>
            <a:r>
              <a:rPr lang="fr-CA" sz="2400" b="1" dirty="0"/>
              <a:t>T </a:t>
            </a:r>
            <a:r>
              <a:rPr lang="fr-CA" sz="2400" dirty="0"/>
              <a:t>dans la ZAT au-delà des </a:t>
            </a:r>
          </a:p>
          <a:p>
            <a:pPr algn="ctr"/>
            <a:r>
              <a:rPr lang="fr-CA" sz="2400" dirty="0"/>
              <a:t>températures de vieillissement (ex. : 6061 T6 réalisé à 177 °C), on parle de </a:t>
            </a:r>
            <a:r>
              <a:rPr lang="fr-CA" sz="2400" dirty="0" err="1"/>
              <a:t>survieillissement</a:t>
            </a:r>
            <a:r>
              <a:rPr lang="fr-CA" sz="2400" dirty="0"/>
              <a:t>.</a:t>
            </a:r>
          </a:p>
          <a:p>
            <a:pPr algn="ctr"/>
            <a:r>
              <a:rPr lang="fr-CA" sz="2400" dirty="0"/>
              <a:t>	</a:t>
            </a:r>
          </a:p>
          <a:p>
            <a:endParaRPr lang="fr-CA" sz="2400" dirty="0"/>
          </a:p>
          <a:p>
            <a:endParaRPr lang="fr-CA" sz="2400" dirty="0"/>
          </a:p>
        </p:txBody>
      </p:sp>
      <p:sp>
        <p:nvSpPr>
          <p:cNvPr id="5" name="Titre 4">
            <a:extLst>
              <a:ext uri="{FF2B5EF4-FFF2-40B4-BE49-F238E27FC236}">
                <a16:creationId xmlns:a16="http://schemas.microsoft.com/office/drawing/2014/main" id="{177D9FC7-EBA0-4D64-ADBE-EA3468B79EB0}"/>
              </a:ext>
            </a:extLst>
          </p:cNvPr>
          <p:cNvSpPr>
            <a:spLocks noGrp="1"/>
          </p:cNvSpPr>
          <p:nvPr>
            <p:ph type="title"/>
            <p:custDataLst>
              <p:tags r:id="rId4"/>
            </p:custDataLst>
          </p:nvPr>
        </p:nvSpPr>
        <p:spPr>
          <a:xfrm>
            <a:off x="838200" y="513568"/>
            <a:ext cx="9821449" cy="622011"/>
          </a:xfrm>
        </p:spPr>
        <p:txBody>
          <a:bodyPr/>
          <a:lstStyle/>
          <a:p>
            <a:r>
              <a:rPr lang="fr-CA" dirty="0"/>
              <a:t>Effet du soudage sur les états métallurgiques de la ZAT</a:t>
            </a:r>
          </a:p>
        </p:txBody>
      </p:sp>
      <p:pic>
        <p:nvPicPr>
          <p:cNvPr id="7" name="Image 6">
            <a:extLst>
              <a:ext uri="{FF2B5EF4-FFF2-40B4-BE49-F238E27FC236}">
                <a16:creationId xmlns:a16="http://schemas.microsoft.com/office/drawing/2014/main" id="{BCE13344-1FC6-4ABE-8144-7702C6720C44}"/>
              </a:ext>
            </a:extLst>
          </p:cNvPr>
          <p:cNvPicPr>
            <a:picLocks noChangeAspect="1"/>
          </p:cNvPicPr>
          <p:nvPr>
            <p:custDataLst>
              <p:tags r:id="rId5"/>
            </p:custDataLst>
          </p:nvPr>
        </p:nvPicPr>
        <p:blipFill>
          <a:blip r:embed="rId11" cstate="email">
            <a:extLst>
              <a:ext uri="{28A0092B-C50C-407E-A947-70E740481C1C}">
                <a14:useLocalDpi xmlns:a14="http://schemas.microsoft.com/office/drawing/2010/main"/>
              </a:ext>
            </a:extLst>
          </a:blip>
          <a:stretch>
            <a:fillRect/>
          </a:stretch>
        </p:blipFill>
        <p:spPr>
          <a:xfrm>
            <a:off x="2593189" y="2675221"/>
            <a:ext cx="6611273" cy="753319"/>
          </a:xfrm>
          <a:prstGeom prst="rect">
            <a:avLst/>
          </a:prstGeom>
        </p:spPr>
      </p:pic>
      <p:pic>
        <p:nvPicPr>
          <p:cNvPr id="9" name="Image 8">
            <a:extLst>
              <a:ext uri="{FF2B5EF4-FFF2-40B4-BE49-F238E27FC236}">
                <a16:creationId xmlns:a16="http://schemas.microsoft.com/office/drawing/2014/main" id="{B53FC379-C022-4205-BF62-605936C142B7}"/>
              </a:ext>
            </a:extLst>
          </p:cNvPr>
          <p:cNvPicPr>
            <a:picLocks noChangeAspect="1"/>
          </p:cNvPicPr>
          <p:nvPr>
            <p:custDataLst>
              <p:tags r:id="rId6"/>
            </p:custDataLst>
          </p:nvPr>
        </p:nvPicPr>
        <p:blipFill>
          <a:blip r:embed="rId12" cstate="email">
            <a:extLst>
              <a:ext uri="{28A0092B-C50C-407E-A947-70E740481C1C}">
                <a14:useLocalDpi xmlns:a14="http://schemas.microsoft.com/office/drawing/2010/main"/>
              </a:ext>
            </a:extLst>
          </a:blip>
          <a:stretch>
            <a:fillRect/>
          </a:stretch>
        </p:blipFill>
        <p:spPr>
          <a:xfrm>
            <a:off x="7133525" y="5063820"/>
            <a:ext cx="1451444" cy="1172321"/>
          </a:xfrm>
          <a:prstGeom prst="rect">
            <a:avLst/>
          </a:prstGeom>
        </p:spPr>
      </p:pic>
      <p:pic>
        <p:nvPicPr>
          <p:cNvPr id="12" name="Image 11">
            <a:extLst>
              <a:ext uri="{FF2B5EF4-FFF2-40B4-BE49-F238E27FC236}">
                <a16:creationId xmlns:a16="http://schemas.microsoft.com/office/drawing/2014/main" id="{930A6A04-244C-4AF7-921B-42586CE5AFBD}"/>
              </a:ext>
            </a:extLst>
          </p:cNvPr>
          <p:cNvPicPr>
            <a:picLocks noChangeAspect="1"/>
          </p:cNvPicPr>
          <p:nvPr>
            <p:custDataLst>
              <p:tags r:id="rId7"/>
            </p:custDataLst>
          </p:nvPr>
        </p:nvPicPr>
        <p:blipFill>
          <a:blip r:embed="rId13" cstate="email">
            <a:extLst>
              <a:ext uri="{28A0092B-C50C-407E-A947-70E740481C1C}">
                <a14:useLocalDpi xmlns:a14="http://schemas.microsoft.com/office/drawing/2010/main"/>
              </a:ext>
            </a:extLst>
          </a:blip>
          <a:stretch>
            <a:fillRect/>
          </a:stretch>
        </p:blipFill>
        <p:spPr>
          <a:xfrm>
            <a:off x="3607034" y="5077819"/>
            <a:ext cx="1409039" cy="1172321"/>
          </a:xfrm>
          <a:prstGeom prst="rect">
            <a:avLst/>
          </a:prstGeom>
        </p:spPr>
      </p:pic>
      <p:sp>
        <p:nvSpPr>
          <p:cNvPr id="13" name="Flèche : droite 12">
            <a:extLst>
              <a:ext uri="{FF2B5EF4-FFF2-40B4-BE49-F238E27FC236}">
                <a16:creationId xmlns:a16="http://schemas.microsoft.com/office/drawing/2014/main" id="{D9BEA70A-DBF5-4A52-9B43-7810458BDA78}"/>
              </a:ext>
            </a:extLst>
          </p:cNvPr>
          <p:cNvSpPr/>
          <p:nvPr>
            <p:custDataLst>
              <p:tags r:id="rId8"/>
            </p:custDataLst>
          </p:nvPr>
        </p:nvSpPr>
        <p:spPr>
          <a:xfrm>
            <a:off x="5734373" y="548282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 droite 13">
            <a:extLst>
              <a:ext uri="{FF2B5EF4-FFF2-40B4-BE49-F238E27FC236}">
                <a16:creationId xmlns:a16="http://schemas.microsoft.com/office/drawing/2014/main" id="{3F7F41A5-F8C7-4F1A-AA27-986E3310E0B9}"/>
              </a:ext>
            </a:extLst>
          </p:cNvPr>
          <p:cNvSpPr/>
          <p:nvPr>
            <p:custDataLst>
              <p:tags r:id="rId9"/>
            </p:custDataLst>
          </p:nvPr>
        </p:nvSpPr>
        <p:spPr>
          <a:xfrm>
            <a:off x="4616699" y="2416131"/>
            <a:ext cx="2564251" cy="3433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3086364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F9D875F-C674-43B5-AB22-3B819FAAC279}"/>
              </a:ext>
            </a:extLst>
          </p:cNvPr>
          <p:cNvSpPr txBox="1"/>
          <p:nvPr>
            <p:custDataLst>
              <p:tags r:id="rId1"/>
            </p:custDataLst>
          </p:nvPr>
        </p:nvSpPr>
        <p:spPr>
          <a:xfrm>
            <a:off x="808595" y="1056334"/>
            <a:ext cx="3998641" cy="923330"/>
          </a:xfrm>
          <a:prstGeom prst="rect">
            <a:avLst/>
          </a:prstGeom>
          <a:solidFill>
            <a:schemeClr val="accent1">
              <a:lumMod val="20000"/>
              <a:lumOff val="80000"/>
            </a:schemeClr>
          </a:solidFill>
        </p:spPr>
        <p:txBody>
          <a:bodyPr wrap="square" rtlCol="0">
            <a:spAutoFit/>
          </a:bodyPr>
          <a:lstStyle/>
          <a:p>
            <a:r>
              <a:rPr lang="fr-CA" dirty="0">
                <a:latin typeface="Univers Condensed Light" panose="020B0306020202040204"/>
              </a:rPr>
              <a:t>Propriétés mécaniques typiques pour joint en V, GMAW et sur métal non soudé, allongement sur 2 po </a:t>
            </a:r>
          </a:p>
        </p:txBody>
      </p:sp>
      <p:sp>
        <p:nvSpPr>
          <p:cNvPr id="2" name="Espace réservé du pied de page 1">
            <a:extLst>
              <a:ext uri="{FF2B5EF4-FFF2-40B4-BE49-F238E27FC236}">
                <a16:creationId xmlns:a16="http://schemas.microsoft.com/office/drawing/2014/main" id="{291D0883-6D86-4BDE-9DAD-AA322DFC5E25}"/>
              </a:ext>
            </a:extLst>
          </p:cNvPr>
          <p:cNvSpPr>
            <a:spLocks noGrp="1"/>
          </p:cNvSpPr>
          <p:nvPr>
            <p:ph type="ftr" sz="quarter" idx="11"/>
            <p:custDataLst>
              <p:tags r:id="rId2"/>
            </p:custDataLst>
          </p:nvPr>
        </p:nvSpPr>
        <p:spPr/>
        <p:txBody>
          <a:bodyPr/>
          <a:lstStyle/>
          <a:p>
            <a:r>
              <a:rPr lang="fr-FR"/>
              <a:t>ALU-COMPÉTENCES</a:t>
            </a:r>
          </a:p>
        </p:txBody>
      </p:sp>
      <p:sp>
        <p:nvSpPr>
          <p:cNvPr id="3" name="Espace réservé du numéro de diapositive 2">
            <a:extLst>
              <a:ext uri="{FF2B5EF4-FFF2-40B4-BE49-F238E27FC236}">
                <a16:creationId xmlns:a16="http://schemas.microsoft.com/office/drawing/2014/main" id="{4FF4BAA6-5ED7-456D-B7B0-168D4AE5ECF9}"/>
              </a:ext>
            </a:extLst>
          </p:cNvPr>
          <p:cNvSpPr>
            <a:spLocks noGrp="1"/>
          </p:cNvSpPr>
          <p:nvPr>
            <p:ph type="sldNum" sz="quarter" idx="12"/>
            <p:custDataLst>
              <p:tags r:id="rId3"/>
            </p:custDataLst>
          </p:nvPr>
        </p:nvSpPr>
        <p:spPr/>
        <p:txBody>
          <a:bodyPr/>
          <a:lstStyle/>
          <a:p>
            <a:fld id="{82B63C5F-247B-BE4F-ACBC-7BDD67617F3E}" type="slidenum">
              <a:rPr lang="fr-FR" smtClean="0"/>
              <a:t>89</a:t>
            </a:fld>
            <a:endParaRPr lang="fr-FR" dirty="0"/>
          </a:p>
        </p:txBody>
      </p:sp>
      <p:sp>
        <p:nvSpPr>
          <p:cNvPr id="7" name="Espace réservé du texte 6">
            <a:extLst>
              <a:ext uri="{FF2B5EF4-FFF2-40B4-BE49-F238E27FC236}">
                <a16:creationId xmlns:a16="http://schemas.microsoft.com/office/drawing/2014/main" id="{E9C75523-6612-4ADA-B86F-6E8FA9E7E7E4}"/>
              </a:ext>
            </a:extLst>
          </p:cNvPr>
          <p:cNvSpPr>
            <a:spLocks noGrp="1"/>
          </p:cNvSpPr>
          <p:nvPr>
            <p:ph type="body" idx="1"/>
            <p:custDataLst>
              <p:tags r:id="rId4"/>
            </p:custDataLst>
          </p:nvPr>
        </p:nvSpPr>
        <p:spPr>
          <a:xfrm>
            <a:off x="783676" y="2042265"/>
            <a:ext cx="3998641" cy="404125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2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CA" sz="2200" dirty="0">
                <a:solidFill>
                  <a:srgbClr val="000000"/>
                </a:solidFill>
              </a:rPr>
              <a:t>Il faut</a:t>
            </a:r>
            <a:r>
              <a:rPr kumimoji="0" lang="fr-CA" sz="22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 prévoir le calcul des charges avec la limite élastique appropriée, ce qui peut nécessiter des sections plus épaisses.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2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Utiliser des surépaisseurs locales.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CA" sz="2200" dirty="0">
                <a:solidFill>
                  <a:srgbClr val="000000"/>
                </a:solidFill>
              </a:rPr>
              <a:t>Minimiser l’apport d’énergie.</a:t>
            </a:r>
            <a:endParaRPr kumimoji="0" lang="fr-CA" sz="22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2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rPr>
              <a:t>Déplacer les soudures dans les endroits moins sollicités mécaniquement.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2200" b="0" i="0" u="none" strike="noStrike" kern="1200" cap="none" spc="0" normalizeH="0" baseline="0" noProof="0" dirty="0">
              <a:ln>
                <a:noFill/>
              </a:ln>
              <a:solidFill>
                <a:srgbClr val="000000"/>
              </a:solidFill>
              <a:effectLst/>
              <a:uLnTx/>
              <a:uFillTx/>
              <a:latin typeface="Univers Condensed Light" panose="020B0306020202040204" pitchFamily="34" charset="0"/>
              <a:ea typeface="+mn-ea"/>
              <a:cs typeface="+mn-cs"/>
            </a:endParaRPr>
          </a:p>
          <a:p>
            <a:endParaRPr lang="fr-CA" dirty="0"/>
          </a:p>
        </p:txBody>
      </p:sp>
      <p:sp>
        <p:nvSpPr>
          <p:cNvPr id="6" name="Titre 5">
            <a:extLst>
              <a:ext uri="{FF2B5EF4-FFF2-40B4-BE49-F238E27FC236}">
                <a16:creationId xmlns:a16="http://schemas.microsoft.com/office/drawing/2014/main" id="{0F9E3199-217F-426D-946B-B564447D29AB}"/>
              </a:ext>
            </a:extLst>
          </p:cNvPr>
          <p:cNvSpPr>
            <a:spLocks noGrp="1"/>
          </p:cNvSpPr>
          <p:nvPr>
            <p:ph type="title"/>
            <p:custDataLst>
              <p:tags r:id="rId5"/>
            </p:custDataLst>
          </p:nvPr>
        </p:nvSpPr>
        <p:spPr>
          <a:xfrm>
            <a:off x="838200" y="513568"/>
            <a:ext cx="9821449" cy="622011"/>
          </a:xfrm>
        </p:spPr>
        <p:txBody>
          <a:bodyPr/>
          <a:lstStyle/>
          <a:p>
            <a:r>
              <a:rPr lang="fr-CA" dirty="0"/>
              <a:t>Baisse des propriétés mécaniques en soudage</a:t>
            </a:r>
          </a:p>
        </p:txBody>
      </p:sp>
      <p:graphicFrame>
        <p:nvGraphicFramePr>
          <p:cNvPr id="8" name="Tableau 8">
            <a:extLst>
              <a:ext uri="{FF2B5EF4-FFF2-40B4-BE49-F238E27FC236}">
                <a16:creationId xmlns:a16="http://schemas.microsoft.com/office/drawing/2014/main" id="{1CFB18D2-2B06-4A1A-9569-EADCE55BEDB8}"/>
              </a:ext>
            </a:extLst>
          </p:cNvPr>
          <p:cNvGraphicFramePr>
            <a:graphicFrameLocks noGrp="1"/>
          </p:cNvGraphicFramePr>
          <p:nvPr>
            <p:custDataLst>
              <p:tags r:id="rId6"/>
            </p:custDataLst>
            <p:extLst>
              <p:ext uri="{D42A27DB-BD31-4B8C-83A1-F6EECF244321}">
                <p14:modId xmlns:p14="http://schemas.microsoft.com/office/powerpoint/2010/main" val="2535692250"/>
              </p:ext>
            </p:extLst>
          </p:nvPr>
        </p:nvGraphicFramePr>
        <p:xfrm>
          <a:off x="4710701" y="1030778"/>
          <a:ext cx="7157072" cy="5226647"/>
        </p:xfrm>
        <a:graphic>
          <a:graphicData uri="http://schemas.openxmlformats.org/drawingml/2006/table">
            <a:tbl>
              <a:tblPr firstRow="1" bandRow="1">
                <a:tableStyleId>{5C22544A-7EE6-4342-B048-85BDC9FD1C3A}</a:tableStyleId>
              </a:tblPr>
              <a:tblGrid>
                <a:gridCol w="2576140">
                  <a:extLst>
                    <a:ext uri="{9D8B030D-6E8A-4147-A177-3AD203B41FA5}">
                      <a16:colId xmlns:a16="http://schemas.microsoft.com/office/drawing/2014/main" val="2395169174"/>
                    </a:ext>
                  </a:extLst>
                </a:gridCol>
                <a:gridCol w="1480471">
                  <a:extLst>
                    <a:ext uri="{9D8B030D-6E8A-4147-A177-3AD203B41FA5}">
                      <a16:colId xmlns:a16="http://schemas.microsoft.com/office/drawing/2014/main" val="617793109"/>
                    </a:ext>
                  </a:extLst>
                </a:gridCol>
                <a:gridCol w="1496291">
                  <a:extLst>
                    <a:ext uri="{9D8B030D-6E8A-4147-A177-3AD203B41FA5}">
                      <a16:colId xmlns:a16="http://schemas.microsoft.com/office/drawing/2014/main" val="730245277"/>
                    </a:ext>
                  </a:extLst>
                </a:gridCol>
                <a:gridCol w="1604170">
                  <a:extLst>
                    <a:ext uri="{9D8B030D-6E8A-4147-A177-3AD203B41FA5}">
                      <a16:colId xmlns:a16="http://schemas.microsoft.com/office/drawing/2014/main" val="1108531024"/>
                    </a:ext>
                  </a:extLst>
                </a:gridCol>
              </a:tblGrid>
              <a:tr h="380327">
                <a:tc>
                  <a:txBody>
                    <a:bodyPr/>
                    <a:lstStyle/>
                    <a:p>
                      <a:endParaRPr lang="fr-CA" dirty="0">
                        <a:latin typeface="Univers Condensed Light" panose="020B0306020202040204"/>
                      </a:endParaRPr>
                    </a:p>
                  </a:txBody>
                  <a:tcPr/>
                </a:tc>
                <a:tc>
                  <a:txBody>
                    <a:bodyPr/>
                    <a:lstStyle/>
                    <a:p>
                      <a:r>
                        <a:rPr lang="fr-CA" dirty="0">
                          <a:latin typeface="Univers Condensed Light" panose="020B0306020202040204"/>
                        </a:rPr>
                        <a:t>3003</a:t>
                      </a:r>
                    </a:p>
                  </a:txBody>
                  <a:tcPr/>
                </a:tc>
                <a:tc>
                  <a:txBody>
                    <a:bodyPr/>
                    <a:lstStyle/>
                    <a:p>
                      <a:r>
                        <a:rPr lang="fr-CA" dirty="0">
                          <a:latin typeface="Univers Condensed Light" panose="020B0306020202040204"/>
                        </a:rPr>
                        <a:t>5083</a:t>
                      </a:r>
                    </a:p>
                  </a:txBody>
                  <a:tcPr/>
                </a:tc>
                <a:tc>
                  <a:txBody>
                    <a:bodyPr/>
                    <a:lstStyle/>
                    <a:p>
                      <a:r>
                        <a:rPr lang="fr-CA" dirty="0">
                          <a:latin typeface="Univers Condensed Light" panose="020B0306020202040204"/>
                        </a:rPr>
                        <a:t>6061</a:t>
                      </a:r>
                    </a:p>
                  </a:txBody>
                  <a:tcPr/>
                </a:tc>
                <a:extLst>
                  <a:ext uri="{0D108BD9-81ED-4DB2-BD59-A6C34878D82A}">
                    <a16:rowId xmlns:a16="http://schemas.microsoft.com/office/drawing/2014/main" val="974973096"/>
                  </a:ext>
                </a:extLst>
              </a:tr>
              <a:tr h="605257">
                <a:tc>
                  <a:txBody>
                    <a:bodyPr/>
                    <a:lstStyle/>
                    <a:p>
                      <a:r>
                        <a:rPr lang="fr-CA" dirty="0">
                          <a:latin typeface="Univers Condensed Light" panose="020B0306020202040204"/>
                        </a:rPr>
                        <a:t>Mécanisme de durcissement</a:t>
                      </a:r>
                    </a:p>
                  </a:txBody>
                  <a:tcPr/>
                </a:tc>
                <a:tc>
                  <a:txBody>
                    <a:bodyPr/>
                    <a:lstStyle/>
                    <a:p>
                      <a:r>
                        <a:rPr lang="fr-CA" dirty="0">
                          <a:latin typeface="Univers Condensed Light" panose="020B0306020202040204"/>
                        </a:rPr>
                        <a:t>Écrouissage</a:t>
                      </a:r>
                    </a:p>
                  </a:txBody>
                  <a:tcPr/>
                </a:tc>
                <a:tc>
                  <a:txBody>
                    <a:bodyPr/>
                    <a:lstStyle/>
                    <a:p>
                      <a:r>
                        <a:rPr lang="fr-CA" dirty="0">
                          <a:latin typeface="Univers Condensed Light" panose="020B0306020202040204"/>
                        </a:rPr>
                        <a:t>Écrouissage</a:t>
                      </a:r>
                    </a:p>
                  </a:txBody>
                  <a:tcPr/>
                </a:tc>
                <a:tc>
                  <a:txBody>
                    <a:bodyPr/>
                    <a:lstStyle/>
                    <a:p>
                      <a:r>
                        <a:rPr lang="fr-CA" dirty="0">
                          <a:latin typeface="Univers Condensed Light" panose="020B0306020202040204"/>
                        </a:rPr>
                        <a:t>Durcissement structural</a:t>
                      </a:r>
                    </a:p>
                  </a:txBody>
                  <a:tcPr/>
                </a:tc>
                <a:extLst>
                  <a:ext uri="{0D108BD9-81ED-4DB2-BD59-A6C34878D82A}">
                    <a16:rowId xmlns:a16="http://schemas.microsoft.com/office/drawing/2014/main" val="688655934"/>
                  </a:ext>
                </a:extLst>
              </a:tr>
              <a:tr h="345861">
                <a:tc>
                  <a:txBody>
                    <a:bodyPr/>
                    <a:lstStyle/>
                    <a:p>
                      <a:r>
                        <a:rPr lang="fr-CA" dirty="0">
                          <a:latin typeface="Univers Condensed Light" panose="020B0306020202040204"/>
                        </a:rPr>
                        <a:t>Métal d’apport</a:t>
                      </a:r>
                    </a:p>
                  </a:txBody>
                  <a:tcPr/>
                </a:tc>
                <a:tc>
                  <a:txBody>
                    <a:bodyPr/>
                    <a:lstStyle/>
                    <a:p>
                      <a:pPr algn="ctr"/>
                      <a:r>
                        <a:rPr lang="fr-CA" dirty="0">
                          <a:latin typeface="Univers Condensed Light" panose="020B0306020202040204"/>
                        </a:rPr>
                        <a:t>1000</a:t>
                      </a:r>
                    </a:p>
                  </a:txBody>
                  <a:tcPr/>
                </a:tc>
                <a:tc>
                  <a:txBody>
                    <a:bodyPr/>
                    <a:lstStyle/>
                    <a:p>
                      <a:pPr algn="ctr"/>
                      <a:r>
                        <a:rPr lang="fr-CA" dirty="0">
                          <a:latin typeface="Univers Condensed Light" panose="020B0306020202040204"/>
                        </a:rPr>
                        <a:t>5356</a:t>
                      </a:r>
                    </a:p>
                  </a:txBody>
                  <a:tcPr/>
                </a:tc>
                <a:tc>
                  <a:txBody>
                    <a:bodyPr/>
                    <a:lstStyle/>
                    <a:p>
                      <a:pPr algn="ctr"/>
                      <a:r>
                        <a:rPr lang="fr-CA" dirty="0">
                          <a:latin typeface="Univers Condensed Light" panose="020B0306020202040204"/>
                        </a:rPr>
                        <a:t>5356</a:t>
                      </a:r>
                    </a:p>
                  </a:txBody>
                  <a:tcPr/>
                </a:tc>
                <a:extLst>
                  <a:ext uri="{0D108BD9-81ED-4DB2-BD59-A6C34878D82A}">
                    <a16:rowId xmlns:a16="http://schemas.microsoft.com/office/drawing/2014/main" val="4250683403"/>
                  </a:ext>
                </a:extLst>
              </a:tr>
              <a:tr h="864653">
                <a:tc>
                  <a:txBody>
                    <a:bodyPr/>
                    <a:lstStyle/>
                    <a:p>
                      <a:r>
                        <a:rPr lang="fr-CA" dirty="0">
                          <a:latin typeface="Univers Condensed Light" panose="020B0306020202040204"/>
                        </a:rPr>
                        <a:t>État recuit O de l’alliage </a:t>
                      </a:r>
                    </a:p>
                  </a:txBody>
                  <a:tcPr/>
                </a:tc>
                <a:tc>
                  <a:txBody>
                    <a:bodyPr/>
                    <a:lstStyle/>
                    <a:p>
                      <a:r>
                        <a:rPr lang="fr-CA" dirty="0">
                          <a:latin typeface="Univers Condensed Light" panose="020B0306020202040204"/>
                        </a:rPr>
                        <a:t>Le 40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UTS 110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A% 37</a:t>
                      </a:r>
                    </a:p>
                  </a:txBody>
                  <a:tcPr/>
                </a:tc>
                <a:tc>
                  <a:txBody>
                    <a:bodyPr/>
                    <a:lstStyle/>
                    <a:p>
                      <a:r>
                        <a:rPr lang="fr-CA" dirty="0">
                          <a:latin typeface="Univers Condensed Light" panose="020B0306020202040204"/>
                        </a:rPr>
                        <a:t>Le 145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UTS 290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A% 22</a:t>
                      </a:r>
                    </a:p>
                  </a:txBody>
                  <a:tcPr/>
                </a:tc>
                <a:tc>
                  <a:txBody>
                    <a:bodyPr/>
                    <a:lstStyle/>
                    <a:p>
                      <a:r>
                        <a:rPr lang="fr-CA" dirty="0">
                          <a:latin typeface="Univers Condensed Light" panose="020B0306020202040204"/>
                        </a:rPr>
                        <a:t>Le 55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UTS 125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A% 30</a:t>
                      </a:r>
                    </a:p>
                  </a:txBody>
                  <a:tcPr/>
                </a:tc>
                <a:extLst>
                  <a:ext uri="{0D108BD9-81ED-4DB2-BD59-A6C34878D82A}">
                    <a16:rowId xmlns:a16="http://schemas.microsoft.com/office/drawing/2014/main" val="2288476691"/>
                  </a:ext>
                </a:extLst>
              </a:tr>
              <a:tr h="1642841">
                <a:tc>
                  <a:txBody>
                    <a:bodyPr/>
                    <a:lstStyle/>
                    <a:p>
                      <a:r>
                        <a:rPr lang="fr-CA" dirty="0">
                          <a:latin typeface="Univers Condensed Light" panose="020B0306020202040204"/>
                        </a:rPr>
                        <a:t>Avant soudage </a:t>
                      </a:r>
                    </a:p>
                  </a:txBody>
                  <a:tcPr/>
                </a:tc>
                <a:tc>
                  <a:txBody>
                    <a:bodyPr/>
                    <a:lstStyle/>
                    <a:p>
                      <a:r>
                        <a:rPr lang="fr-CA" dirty="0">
                          <a:latin typeface="Univers Condensed Light" panose="020B0306020202040204"/>
                        </a:rPr>
                        <a:t>État H114</a:t>
                      </a:r>
                    </a:p>
                    <a:p>
                      <a:r>
                        <a:rPr lang="fr-CA" b="1" dirty="0">
                          <a:latin typeface="Univers Condensed Light" panose="020B0306020202040204"/>
                        </a:rPr>
                        <a:t>Le 140 </a:t>
                      </a:r>
                      <a:r>
                        <a:rPr lang="fr-CA" b="1" dirty="0" err="1">
                          <a:latin typeface="Univers Condensed Light" panose="020B0306020202040204"/>
                        </a:rPr>
                        <a:t>Mpa</a:t>
                      </a:r>
                      <a:endParaRPr lang="fr-CA" b="1" dirty="0">
                        <a:latin typeface="Univers Condensed Light" panose="020B0306020202040204"/>
                      </a:endParaRPr>
                    </a:p>
                    <a:p>
                      <a:r>
                        <a:rPr lang="fr-CA" dirty="0">
                          <a:latin typeface="Univers Condensed Light" panose="020B0306020202040204"/>
                        </a:rPr>
                        <a:t>UTS 150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A% 10</a:t>
                      </a:r>
                    </a:p>
                    <a:p>
                      <a:endParaRPr lang="fr-CA" dirty="0">
                        <a:latin typeface="Univers Condensed Light" panose="020B0306020202040204"/>
                      </a:endParaRPr>
                    </a:p>
                    <a:p>
                      <a:endParaRPr lang="fr-CA" dirty="0">
                        <a:latin typeface="Univers Condensed Light" panose="020B0306020202040204"/>
                      </a:endParaRPr>
                    </a:p>
                  </a:txBody>
                  <a:tcPr/>
                </a:tc>
                <a:tc>
                  <a:txBody>
                    <a:bodyPr/>
                    <a:lstStyle/>
                    <a:p>
                      <a:r>
                        <a:rPr lang="fr-CA" dirty="0">
                          <a:latin typeface="Univers Condensed Light" panose="020B0306020202040204"/>
                        </a:rPr>
                        <a:t>État H321</a:t>
                      </a:r>
                    </a:p>
                    <a:p>
                      <a:r>
                        <a:rPr lang="fr-CA" b="1" dirty="0">
                          <a:latin typeface="Univers Condensed Light" panose="020B0306020202040204"/>
                        </a:rPr>
                        <a:t>Le 230 </a:t>
                      </a:r>
                      <a:r>
                        <a:rPr lang="fr-CA" b="1" dirty="0" err="1">
                          <a:latin typeface="Univers Condensed Light" panose="020B0306020202040204"/>
                        </a:rPr>
                        <a:t>Mpa</a:t>
                      </a:r>
                      <a:endParaRPr lang="fr-CA" b="1" dirty="0">
                        <a:latin typeface="Univers Condensed Light" panose="020B0306020202040204"/>
                      </a:endParaRPr>
                    </a:p>
                    <a:p>
                      <a:r>
                        <a:rPr lang="fr-CA" dirty="0">
                          <a:latin typeface="Univers Condensed Light" panose="020B0306020202040204"/>
                        </a:rPr>
                        <a:t>UTS 320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A% 16</a:t>
                      </a:r>
                    </a:p>
                    <a:p>
                      <a:endParaRPr lang="fr-CA" dirty="0">
                        <a:latin typeface="Univers Condensed Light" panose="020B0306020202040204"/>
                      </a:endParaRPr>
                    </a:p>
                  </a:txBody>
                  <a:tcPr/>
                </a:tc>
                <a:tc>
                  <a:txBody>
                    <a:bodyPr/>
                    <a:lstStyle/>
                    <a:p>
                      <a:r>
                        <a:rPr lang="fr-CA" dirty="0">
                          <a:latin typeface="Univers Condensed Light" panose="020B0306020202040204"/>
                        </a:rPr>
                        <a:t>État T6</a:t>
                      </a:r>
                    </a:p>
                    <a:p>
                      <a:r>
                        <a:rPr lang="fr-CA" b="1" dirty="0">
                          <a:latin typeface="Univers Condensed Light" panose="020B0306020202040204"/>
                        </a:rPr>
                        <a:t>Le 275 </a:t>
                      </a:r>
                      <a:r>
                        <a:rPr lang="fr-CA" b="1" dirty="0" err="1">
                          <a:latin typeface="Univers Condensed Light" panose="020B0306020202040204"/>
                        </a:rPr>
                        <a:t>Mpa</a:t>
                      </a:r>
                      <a:endParaRPr lang="fr-CA" b="1" dirty="0">
                        <a:latin typeface="Univers Condensed Light" panose="020B0306020202040204"/>
                      </a:endParaRPr>
                    </a:p>
                    <a:p>
                      <a:r>
                        <a:rPr lang="fr-CA" dirty="0">
                          <a:latin typeface="Univers Condensed Light" panose="020B0306020202040204"/>
                        </a:rPr>
                        <a:t>UTS 310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A% 12</a:t>
                      </a:r>
                    </a:p>
                  </a:txBody>
                  <a:tcPr/>
                </a:tc>
                <a:extLst>
                  <a:ext uri="{0D108BD9-81ED-4DB2-BD59-A6C34878D82A}">
                    <a16:rowId xmlns:a16="http://schemas.microsoft.com/office/drawing/2014/main" val="4161605854"/>
                  </a:ext>
                </a:extLst>
              </a:tr>
              <a:tr h="1124049">
                <a:tc>
                  <a:txBody>
                    <a:bodyPr/>
                    <a:lstStyle/>
                    <a:p>
                      <a:r>
                        <a:rPr lang="fr-CA" dirty="0">
                          <a:latin typeface="Univers Condensed Light" panose="020B0306020202040204"/>
                        </a:rPr>
                        <a:t>Après soudage</a:t>
                      </a:r>
                    </a:p>
                  </a:txBody>
                  <a:tcPr/>
                </a:tc>
                <a:tc>
                  <a:txBody>
                    <a:bodyPr/>
                    <a:lstStyle/>
                    <a:p>
                      <a:r>
                        <a:rPr lang="fr-CA" b="1" dirty="0">
                          <a:latin typeface="Univers Condensed Light" panose="020B0306020202040204"/>
                        </a:rPr>
                        <a:t>Le 60 </a:t>
                      </a:r>
                      <a:r>
                        <a:rPr lang="fr-CA" b="1" dirty="0" err="1">
                          <a:latin typeface="Univers Condensed Light" panose="020B0306020202040204"/>
                        </a:rPr>
                        <a:t>Mpa</a:t>
                      </a:r>
                      <a:endParaRPr lang="fr-CA" b="1" dirty="0">
                        <a:latin typeface="Univers Condensed Light" panose="020B0306020202040204"/>
                      </a:endParaRPr>
                    </a:p>
                    <a:p>
                      <a:r>
                        <a:rPr lang="fr-CA" dirty="0">
                          <a:latin typeface="Univers Condensed Light" panose="020B0306020202040204"/>
                        </a:rPr>
                        <a:t>UTS 115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A% 27</a:t>
                      </a:r>
                    </a:p>
                    <a:p>
                      <a:endParaRPr lang="fr-CA" dirty="0">
                        <a:latin typeface="Univers Condensed Light" panose="020B0306020202040204"/>
                      </a:endParaRPr>
                    </a:p>
                  </a:txBody>
                  <a:tcPr/>
                </a:tc>
                <a:tc>
                  <a:txBody>
                    <a:bodyPr/>
                    <a:lstStyle/>
                    <a:p>
                      <a:r>
                        <a:rPr lang="fr-CA" b="1" dirty="0">
                          <a:latin typeface="Univers Condensed Light" panose="020B0306020202040204"/>
                        </a:rPr>
                        <a:t>Le 160 </a:t>
                      </a:r>
                      <a:r>
                        <a:rPr lang="fr-CA" b="1" dirty="0" err="1">
                          <a:latin typeface="Univers Condensed Light" panose="020B0306020202040204"/>
                        </a:rPr>
                        <a:t>Mpa</a:t>
                      </a:r>
                      <a:endParaRPr lang="fr-CA" b="1" dirty="0">
                        <a:latin typeface="Univers Condensed Light" panose="020B0306020202040204"/>
                      </a:endParaRPr>
                    </a:p>
                    <a:p>
                      <a:r>
                        <a:rPr lang="fr-CA" dirty="0">
                          <a:latin typeface="Univers Condensed Light" panose="020B0306020202040204"/>
                        </a:rPr>
                        <a:t>UTS 290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A% 10</a:t>
                      </a:r>
                    </a:p>
                  </a:txBody>
                  <a:tcPr/>
                </a:tc>
                <a:tc>
                  <a:txBody>
                    <a:bodyPr/>
                    <a:lstStyle/>
                    <a:p>
                      <a:r>
                        <a:rPr lang="fr-CA" b="1" dirty="0">
                          <a:latin typeface="Univers Condensed Light" panose="020B0306020202040204"/>
                        </a:rPr>
                        <a:t>Le 130 </a:t>
                      </a:r>
                      <a:r>
                        <a:rPr lang="fr-CA" b="1" dirty="0" err="1">
                          <a:latin typeface="Univers Condensed Light" panose="020B0306020202040204"/>
                        </a:rPr>
                        <a:t>Mpa</a:t>
                      </a:r>
                      <a:endParaRPr lang="fr-CA" b="1" dirty="0">
                        <a:latin typeface="Univers Condensed Light" panose="020B0306020202040204"/>
                      </a:endParaRPr>
                    </a:p>
                    <a:p>
                      <a:r>
                        <a:rPr lang="fr-CA" dirty="0">
                          <a:latin typeface="Univers Condensed Light" panose="020B0306020202040204"/>
                        </a:rPr>
                        <a:t>UTS 210 </a:t>
                      </a:r>
                      <a:r>
                        <a:rPr lang="fr-CA" dirty="0" err="1">
                          <a:latin typeface="Univers Condensed Light" panose="020B0306020202040204"/>
                        </a:rPr>
                        <a:t>Mpa</a:t>
                      </a:r>
                      <a:endParaRPr lang="fr-CA" dirty="0">
                        <a:latin typeface="Univers Condensed Light" panose="020B0306020202040204"/>
                      </a:endParaRPr>
                    </a:p>
                    <a:p>
                      <a:r>
                        <a:rPr lang="fr-CA" dirty="0">
                          <a:latin typeface="Univers Condensed Light" panose="020B0306020202040204"/>
                        </a:rPr>
                        <a:t>A% 8</a:t>
                      </a:r>
                    </a:p>
                  </a:txBody>
                  <a:tcPr/>
                </a:tc>
                <a:extLst>
                  <a:ext uri="{0D108BD9-81ED-4DB2-BD59-A6C34878D82A}">
                    <a16:rowId xmlns:a16="http://schemas.microsoft.com/office/drawing/2014/main" val="2619701847"/>
                  </a:ext>
                </a:extLst>
              </a:tr>
            </a:tbl>
          </a:graphicData>
        </a:graphic>
      </p:graphicFrame>
      <p:sp>
        <p:nvSpPr>
          <p:cNvPr id="10" name="ZoneTexte 9">
            <a:extLst>
              <a:ext uri="{FF2B5EF4-FFF2-40B4-BE49-F238E27FC236}">
                <a16:creationId xmlns:a16="http://schemas.microsoft.com/office/drawing/2014/main" id="{70CC5BCE-F072-4E5D-BC9F-BB05DB069542}"/>
              </a:ext>
            </a:extLst>
          </p:cNvPr>
          <p:cNvSpPr txBox="1"/>
          <p:nvPr>
            <p:custDataLst>
              <p:tags r:id="rId7"/>
            </p:custDataLst>
          </p:nvPr>
        </p:nvSpPr>
        <p:spPr>
          <a:xfrm>
            <a:off x="4710701" y="6004070"/>
            <a:ext cx="4326377" cy="276999"/>
          </a:xfrm>
          <a:prstGeom prst="rect">
            <a:avLst/>
          </a:prstGeom>
          <a:noFill/>
        </p:spPr>
        <p:txBody>
          <a:bodyPr wrap="none" rtlCol="0">
            <a:spAutoFit/>
          </a:bodyPr>
          <a:lstStyle/>
          <a:p>
            <a:r>
              <a:rPr lang="fr-CA" sz="1200" i="1" dirty="0"/>
              <a:t>Source : </a:t>
            </a:r>
            <a:r>
              <a:rPr lang="fr-CA" sz="1200" i="1" dirty="0" err="1"/>
              <a:t>Welding</a:t>
            </a:r>
            <a:r>
              <a:rPr lang="fr-CA" sz="1200" i="1" dirty="0"/>
              <a:t> of </a:t>
            </a:r>
            <a:r>
              <a:rPr lang="fr-CA" sz="1200" i="1" dirty="0" err="1"/>
              <a:t>aluminum</a:t>
            </a:r>
            <a:r>
              <a:rPr lang="fr-CA" sz="1200" i="1" dirty="0"/>
              <a:t> 6</a:t>
            </a:r>
            <a:r>
              <a:rPr lang="fr-CA" sz="1200" i="1" baseline="30000" dirty="0"/>
              <a:t>e</a:t>
            </a:r>
            <a:r>
              <a:rPr lang="fr-CA" sz="1200" i="1" dirty="0"/>
              <a:t> </a:t>
            </a:r>
            <a:r>
              <a:rPr lang="fr-CA" sz="1200" i="1" dirty="0" err="1"/>
              <a:t>ed</a:t>
            </a:r>
            <a:r>
              <a:rPr lang="fr-CA" sz="1200" i="1" dirty="0"/>
              <a:t>, Alcan Canadian </a:t>
            </a:r>
            <a:r>
              <a:rPr lang="fr-CA" sz="1200" i="1" dirty="0" err="1"/>
              <a:t>product</a:t>
            </a:r>
            <a:r>
              <a:rPr lang="fr-CA" sz="1200" i="1" dirty="0"/>
              <a:t> 1984</a:t>
            </a:r>
          </a:p>
        </p:txBody>
      </p:sp>
    </p:spTree>
    <p:extLst>
      <p:ext uri="{BB962C8B-B14F-4D97-AF65-F5344CB8AC3E}">
        <p14:creationId xmlns:p14="http://schemas.microsoft.com/office/powerpoint/2010/main" val="2335642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C628DE7-110C-470A-A799-0BBBE26BA83D}"/>
              </a:ext>
            </a:extLst>
          </p:cNvPr>
          <p:cNvSpPr>
            <a:spLocks noGrp="1"/>
          </p:cNvSpPr>
          <p:nvPr>
            <p:ph sz="half" idx="1"/>
            <p:custDataLst>
              <p:tags r:id="rId1"/>
            </p:custDataLst>
          </p:nvPr>
        </p:nvSpPr>
        <p:spPr>
          <a:xfrm>
            <a:off x="964182" y="1155673"/>
            <a:ext cx="10513982" cy="4540735"/>
          </a:xfrm>
        </p:spPr>
        <p:txBody>
          <a:bodyPr/>
          <a:lstStyle/>
          <a:p>
            <a:r>
              <a:rPr lang="fr-CA" sz="2000" dirty="0"/>
              <a:t>L’aluminium se cristallise sous la forme CFC (cubique à faces centrées), soit 6 atomes partagés aux centres des 6 faces et 8 atomes partagés aux coins du cube. Cette configuration est dictée par le rayon atomique et le type d’orbitales où gravitent les électrons. Les métaux n’ont pas tous cette structure CFC.</a:t>
            </a:r>
          </a:p>
          <a:p>
            <a:endParaRPr lang="fr-CA" sz="2000" dirty="0"/>
          </a:p>
          <a:p>
            <a:endParaRPr lang="fr-CA" dirty="0"/>
          </a:p>
        </p:txBody>
      </p:sp>
      <p:sp>
        <p:nvSpPr>
          <p:cNvPr id="93" name="Ellipse 92">
            <a:extLst>
              <a:ext uri="{FF2B5EF4-FFF2-40B4-BE49-F238E27FC236}">
                <a16:creationId xmlns:a16="http://schemas.microsoft.com/office/drawing/2014/main" id="{E9E036E1-3BCE-4379-9384-C731D9759CF2}"/>
              </a:ext>
            </a:extLst>
          </p:cNvPr>
          <p:cNvSpPr/>
          <p:nvPr>
            <p:custDataLst>
              <p:tags r:id="rId2"/>
            </p:custDataLst>
          </p:nvPr>
        </p:nvSpPr>
        <p:spPr>
          <a:xfrm rot="12196945">
            <a:off x="6804699" y="2517708"/>
            <a:ext cx="303774" cy="460251"/>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2" name="Ellipse 91">
            <a:extLst>
              <a:ext uri="{FF2B5EF4-FFF2-40B4-BE49-F238E27FC236}">
                <a16:creationId xmlns:a16="http://schemas.microsoft.com/office/drawing/2014/main" id="{CFBC75A8-2C76-482B-A5F5-DBE937028B2F}"/>
              </a:ext>
            </a:extLst>
          </p:cNvPr>
          <p:cNvSpPr/>
          <p:nvPr>
            <p:custDataLst>
              <p:tags r:id="rId3"/>
            </p:custDataLst>
          </p:nvPr>
        </p:nvSpPr>
        <p:spPr>
          <a:xfrm rot="5991901">
            <a:off x="6136024" y="3085481"/>
            <a:ext cx="699208" cy="773871"/>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1" name="Ellipse 90">
            <a:extLst>
              <a:ext uri="{FF2B5EF4-FFF2-40B4-BE49-F238E27FC236}">
                <a16:creationId xmlns:a16="http://schemas.microsoft.com/office/drawing/2014/main" id="{7E272484-3EDB-49B3-B6B7-E40F9FCFD17F}"/>
              </a:ext>
            </a:extLst>
          </p:cNvPr>
          <p:cNvSpPr/>
          <p:nvPr>
            <p:custDataLst>
              <p:tags r:id="rId4"/>
            </p:custDataLst>
          </p:nvPr>
        </p:nvSpPr>
        <p:spPr>
          <a:xfrm rot="6429062">
            <a:off x="5987375" y="2962373"/>
            <a:ext cx="403990" cy="1647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8" name="Ellipse 87">
            <a:extLst>
              <a:ext uri="{FF2B5EF4-FFF2-40B4-BE49-F238E27FC236}">
                <a16:creationId xmlns:a16="http://schemas.microsoft.com/office/drawing/2014/main" id="{75E0480B-1273-4748-839B-79FD99DC01C5}"/>
              </a:ext>
            </a:extLst>
          </p:cNvPr>
          <p:cNvSpPr/>
          <p:nvPr>
            <p:custDataLst>
              <p:tags r:id="rId5"/>
            </p:custDataLst>
          </p:nvPr>
        </p:nvSpPr>
        <p:spPr>
          <a:xfrm rot="15036123">
            <a:off x="5934150" y="3933989"/>
            <a:ext cx="410958" cy="19022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4534EBE2-FC8B-469B-B4F7-DEB6284AF1D1}"/>
              </a:ext>
            </a:extLst>
          </p:cNvPr>
          <p:cNvSpPr/>
          <p:nvPr>
            <p:custDataLst>
              <p:tags r:id="rId6"/>
            </p:custDataLst>
          </p:nvPr>
        </p:nvSpPr>
        <p:spPr>
          <a:xfrm rot="1419136">
            <a:off x="5767424" y="3766147"/>
            <a:ext cx="394295" cy="16472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0" name="Arc partiel 89">
            <a:extLst>
              <a:ext uri="{FF2B5EF4-FFF2-40B4-BE49-F238E27FC236}">
                <a16:creationId xmlns:a16="http://schemas.microsoft.com/office/drawing/2014/main" id="{580AF12D-CE73-4EB3-9C59-CB99329BE6DF}"/>
              </a:ext>
            </a:extLst>
          </p:cNvPr>
          <p:cNvSpPr/>
          <p:nvPr>
            <p:custDataLst>
              <p:tags r:id="rId7"/>
            </p:custDataLst>
          </p:nvPr>
        </p:nvSpPr>
        <p:spPr>
          <a:xfrm rot="213351">
            <a:off x="6092891" y="2122101"/>
            <a:ext cx="603498" cy="620649"/>
          </a:xfrm>
          <a:prstGeom prst="pie">
            <a:avLst>
              <a:gd name="adj1" fmla="val 3741241"/>
              <a:gd name="adj2" fmla="val 798137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89" name="Arc partiel 88">
            <a:extLst>
              <a:ext uri="{FF2B5EF4-FFF2-40B4-BE49-F238E27FC236}">
                <a16:creationId xmlns:a16="http://schemas.microsoft.com/office/drawing/2014/main" id="{25A7C47A-B66D-41A5-94B0-425369E6FCCD}"/>
              </a:ext>
            </a:extLst>
          </p:cNvPr>
          <p:cNvSpPr/>
          <p:nvPr>
            <p:custDataLst>
              <p:tags r:id="rId8"/>
            </p:custDataLst>
          </p:nvPr>
        </p:nvSpPr>
        <p:spPr>
          <a:xfrm rot="21153412">
            <a:off x="6245367" y="2193306"/>
            <a:ext cx="612172" cy="525085"/>
          </a:xfrm>
          <a:prstGeom prst="pie">
            <a:avLst>
              <a:gd name="adj1" fmla="val 459689"/>
              <a:gd name="adj2" fmla="val 398972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87" name="Arc partiel 86">
            <a:extLst>
              <a:ext uri="{FF2B5EF4-FFF2-40B4-BE49-F238E27FC236}">
                <a16:creationId xmlns:a16="http://schemas.microsoft.com/office/drawing/2014/main" id="{30282437-EC1D-4FEC-B46A-8F32510735F5}"/>
              </a:ext>
            </a:extLst>
          </p:cNvPr>
          <p:cNvSpPr/>
          <p:nvPr>
            <p:custDataLst>
              <p:tags r:id="rId9"/>
            </p:custDataLst>
          </p:nvPr>
        </p:nvSpPr>
        <p:spPr>
          <a:xfrm>
            <a:off x="7089666" y="1998075"/>
            <a:ext cx="1168580" cy="914981"/>
          </a:xfrm>
          <a:prstGeom prst="pie">
            <a:avLst>
              <a:gd name="adj1" fmla="val 5371761"/>
              <a:gd name="adj2" fmla="val 10806089"/>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74" name="Arc partiel 73">
            <a:extLst>
              <a:ext uri="{FF2B5EF4-FFF2-40B4-BE49-F238E27FC236}">
                <a16:creationId xmlns:a16="http://schemas.microsoft.com/office/drawing/2014/main" id="{398039D4-DEF7-4401-A06C-9F6817F725E9}"/>
              </a:ext>
            </a:extLst>
          </p:cNvPr>
          <p:cNvSpPr/>
          <p:nvPr>
            <p:custDataLst>
              <p:tags r:id="rId10"/>
            </p:custDataLst>
          </p:nvPr>
        </p:nvSpPr>
        <p:spPr>
          <a:xfrm>
            <a:off x="7090059" y="3073396"/>
            <a:ext cx="727140" cy="794918"/>
          </a:xfrm>
          <a:prstGeom prst="pie">
            <a:avLst>
              <a:gd name="adj1" fmla="val 5400000"/>
              <a:gd name="adj2" fmla="val 1080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65" name="Arc partiel 64">
            <a:extLst>
              <a:ext uri="{FF2B5EF4-FFF2-40B4-BE49-F238E27FC236}">
                <a16:creationId xmlns:a16="http://schemas.microsoft.com/office/drawing/2014/main" id="{AF02F7FC-F45F-41B5-A959-4A9EB07F5453}"/>
              </a:ext>
            </a:extLst>
          </p:cNvPr>
          <p:cNvSpPr/>
          <p:nvPr>
            <p:custDataLst>
              <p:tags r:id="rId11"/>
            </p:custDataLst>
          </p:nvPr>
        </p:nvSpPr>
        <p:spPr>
          <a:xfrm rot="21411880">
            <a:off x="6914666" y="2852589"/>
            <a:ext cx="1112507" cy="914400"/>
          </a:xfrm>
          <a:prstGeom prst="pie">
            <a:avLst>
              <a:gd name="adj1" fmla="val 11655002"/>
              <a:gd name="adj2" fmla="val 1620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62" name="Arc partiel 61">
            <a:extLst>
              <a:ext uri="{FF2B5EF4-FFF2-40B4-BE49-F238E27FC236}">
                <a16:creationId xmlns:a16="http://schemas.microsoft.com/office/drawing/2014/main" id="{405A11A7-CE88-40C6-BA36-7BC557C96870}"/>
              </a:ext>
            </a:extLst>
          </p:cNvPr>
          <p:cNvSpPr/>
          <p:nvPr>
            <p:custDataLst>
              <p:tags r:id="rId12"/>
            </p:custDataLst>
          </p:nvPr>
        </p:nvSpPr>
        <p:spPr>
          <a:xfrm>
            <a:off x="7229729" y="3249041"/>
            <a:ext cx="914400" cy="857149"/>
          </a:xfrm>
          <a:prstGeom prst="pie">
            <a:avLst>
              <a:gd name="adj1" fmla="val 10891652"/>
              <a:gd name="adj2" fmla="val 1611816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grpSp>
        <p:nvGrpSpPr>
          <p:cNvPr id="36" name="Groupe 35">
            <a:extLst>
              <a:ext uri="{FF2B5EF4-FFF2-40B4-BE49-F238E27FC236}">
                <a16:creationId xmlns:a16="http://schemas.microsoft.com/office/drawing/2014/main" id="{6624250E-75D5-4C47-BE12-4977CDA1B09E}"/>
              </a:ext>
            </a:extLst>
          </p:cNvPr>
          <p:cNvGrpSpPr/>
          <p:nvPr>
            <p:custDataLst>
              <p:tags r:id="rId13"/>
            </p:custDataLst>
          </p:nvPr>
        </p:nvGrpSpPr>
        <p:grpSpPr>
          <a:xfrm>
            <a:off x="5786099" y="2433480"/>
            <a:ext cx="1917215" cy="1784929"/>
            <a:chOff x="5786099" y="2433480"/>
            <a:chExt cx="1917215" cy="1784929"/>
          </a:xfrm>
        </p:grpSpPr>
        <p:cxnSp>
          <p:nvCxnSpPr>
            <p:cNvPr id="27" name="Connecteur droit 26">
              <a:extLst>
                <a:ext uri="{FF2B5EF4-FFF2-40B4-BE49-F238E27FC236}">
                  <a16:creationId xmlns:a16="http://schemas.microsoft.com/office/drawing/2014/main" id="{90742B61-0172-4B0E-B9B1-4B4C7B806780}"/>
                </a:ext>
              </a:extLst>
            </p:cNvPr>
            <p:cNvCxnSpPr/>
            <p:nvPr/>
          </p:nvCxnSpPr>
          <p:spPr>
            <a:xfrm flipV="1">
              <a:off x="7064302" y="3653598"/>
              <a:ext cx="630000" cy="523875"/>
            </a:xfrm>
            <a:prstGeom prst="line">
              <a:avLst/>
            </a:prstGeom>
          </p:spPr>
          <p:style>
            <a:lnRef idx="1">
              <a:schemeClr val="accent1"/>
            </a:lnRef>
            <a:fillRef idx="0">
              <a:schemeClr val="accent1"/>
            </a:fillRef>
            <a:effectRef idx="0">
              <a:schemeClr val="accent1"/>
            </a:effectRef>
            <a:fontRef idx="minor">
              <a:schemeClr val="tx1"/>
            </a:fontRef>
          </p:style>
        </p:cxnSp>
        <p:grpSp>
          <p:nvGrpSpPr>
            <p:cNvPr id="35" name="Groupe 34">
              <a:extLst>
                <a:ext uri="{FF2B5EF4-FFF2-40B4-BE49-F238E27FC236}">
                  <a16:creationId xmlns:a16="http://schemas.microsoft.com/office/drawing/2014/main" id="{E24C1D8F-BAAE-4465-BA7C-488942B1171C}"/>
                </a:ext>
              </a:extLst>
            </p:cNvPr>
            <p:cNvGrpSpPr/>
            <p:nvPr/>
          </p:nvGrpSpPr>
          <p:grpSpPr>
            <a:xfrm>
              <a:off x="5786099" y="2433480"/>
              <a:ext cx="1917215" cy="1784929"/>
              <a:chOff x="6508769" y="2433480"/>
              <a:chExt cx="1917215" cy="1784929"/>
            </a:xfrm>
          </p:grpSpPr>
          <p:cxnSp>
            <p:nvCxnSpPr>
              <p:cNvPr id="31" name="Connecteur droit 30">
                <a:extLst>
                  <a:ext uri="{FF2B5EF4-FFF2-40B4-BE49-F238E27FC236}">
                    <a16:creationId xmlns:a16="http://schemas.microsoft.com/office/drawing/2014/main" id="{87667D80-A9F3-4AF3-A416-B3D1920347B2}"/>
                  </a:ext>
                </a:extLst>
              </p:cNvPr>
              <p:cNvCxnSpPr/>
              <p:nvPr/>
            </p:nvCxnSpPr>
            <p:spPr>
              <a:xfrm>
                <a:off x="7173184" y="3677265"/>
                <a:ext cx="1252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E4739E3-D609-4EE1-B126-E43259BCB382}"/>
                  </a:ext>
                </a:extLst>
              </p:cNvPr>
              <p:cNvSpPr/>
              <p:nvPr/>
            </p:nvSpPr>
            <p:spPr>
              <a:xfrm>
                <a:off x="6508769" y="2958409"/>
                <a:ext cx="1260000" cy="12600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5" name="Connecteur droit 24">
                <a:extLst>
                  <a:ext uri="{FF2B5EF4-FFF2-40B4-BE49-F238E27FC236}">
                    <a16:creationId xmlns:a16="http://schemas.microsoft.com/office/drawing/2014/main" id="{E120332B-8B10-4B62-840E-F7E110003491}"/>
                  </a:ext>
                </a:extLst>
              </p:cNvPr>
              <p:cNvCxnSpPr/>
              <p:nvPr/>
            </p:nvCxnSpPr>
            <p:spPr>
              <a:xfrm flipV="1">
                <a:off x="6523517" y="2433480"/>
                <a:ext cx="630000" cy="523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2A4A4C54-483C-4C8B-833E-8B31474AAFE3}"/>
                  </a:ext>
                </a:extLst>
              </p:cNvPr>
              <p:cNvCxnSpPr/>
              <p:nvPr/>
            </p:nvCxnSpPr>
            <p:spPr>
              <a:xfrm flipV="1">
                <a:off x="7752554" y="2467896"/>
                <a:ext cx="630000" cy="523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E73E3B40-89A2-446B-B19A-28248611F3E1}"/>
                  </a:ext>
                </a:extLst>
              </p:cNvPr>
              <p:cNvCxnSpPr/>
              <p:nvPr/>
            </p:nvCxnSpPr>
            <p:spPr>
              <a:xfrm flipV="1">
                <a:off x="6513689" y="3677254"/>
                <a:ext cx="630000" cy="52387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14A3D836-826A-4823-B3EA-3A995B9977A7}"/>
                  </a:ext>
                </a:extLst>
              </p:cNvPr>
              <p:cNvCxnSpPr/>
              <p:nvPr/>
            </p:nvCxnSpPr>
            <p:spPr>
              <a:xfrm>
                <a:off x="7138768" y="2448228"/>
                <a:ext cx="1252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82FF2C03-312C-4216-AFA6-CE363BC456E6}"/>
                  </a:ext>
                </a:extLst>
              </p:cNvPr>
              <p:cNvCxnSpPr/>
              <p:nvPr/>
            </p:nvCxnSpPr>
            <p:spPr>
              <a:xfrm>
                <a:off x="8402222" y="2448228"/>
                <a:ext cx="0" cy="1265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68CDCA13-D156-457A-8225-6D05DC37C5E3}"/>
                  </a:ext>
                </a:extLst>
              </p:cNvPr>
              <p:cNvCxnSpPr/>
              <p:nvPr/>
            </p:nvCxnSpPr>
            <p:spPr>
              <a:xfrm>
                <a:off x="7153520" y="2453147"/>
                <a:ext cx="0" cy="1265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sp>
        <p:nvSpPr>
          <p:cNvPr id="78" name="Ellipse 77">
            <a:extLst>
              <a:ext uri="{FF2B5EF4-FFF2-40B4-BE49-F238E27FC236}">
                <a16:creationId xmlns:a16="http://schemas.microsoft.com/office/drawing/2014/main" id="{C47A8373-99B9-4759-A131-1B984A1039A9}"/>
              </a:ext>
            </a:extLst>
          </p:cNvPr>
          <p:cNvSpPr/>
          <p:nvPr>
            <p:custDataLst>
              <p:tags r:id="rId14"/>
            </p:custDataLst>
          </p:nvPr>
        </p:nvSpPr>
        <p:spPr>
          <a:xfrm rot="19964078">
            <a:off x="6884173" y="3009513"/>
            <a:ext cx="498063" cy="74267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Ellipse 20">
            <a:extLst>
              <a:ext uri="{FF2B5EF4-FFF2-40B4-BE49-F238E27FC236}">
                <a16:creationId xmlns:a16="http://schemas.microsoft.com/office/drawing/2014/main" id="{B098CF69-5671-4666-A407-DCBCD080B7B5}"/>
              </a:ext>
            </a:extLst>
          </p:cNvPr>
          <p:cNvSpPr/>
          <p:nvPr>
            <p:custDataLst>
              <p:tags r:id="rId15"/>
            </p:custDataLst>
          </p:nvPr>
        </p:nvSpPr>
        <p:spPr>
          <a:xfrm rot="19244683">
            <a:off x="6300371" y="2608638"/>
            <a:ext cx="500804" cy="57390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numéro de diapositive 1">
            <a:extLst>
              <a:ext uri="{FF2B5EF4-FFF2-40B4-BE49-F238E27FC236}">
                <a16:creationId xmlns:a16="http://schemas.microsoft.com/office/drawing/2014/main" id="{75EC795E-7735-43C2-BBDE-3096370B68B2}"/>
              </a:ext>
            </a:extLst>
          </p:cNvPr>
          <p:cNvSpPr>
            <a:spLocks noGrp="1"/>
          </p:cNvSpPr>
          <p:nvPr>
            <p:ph type="sldNum" sz="quarter" idx="12"/>
            <p:custDataLst>
              <p:tags r:id="rId16"/>
            </p:custDataLst>
          </p:nvPr>
        </p:nvSpPr>
        <p:spPr/>
        <p:txBody>
          <a:bodyPr/>
          <a:lstStyle/>
          <a:p>
            <a:fld id="{4153EF90-284E-46D7-8F4B-6A93B2A052B3}" type="slidenum">
              <a:rPr lang="fr-CA" smtClean="0"/>
              <a:pPr/>
              <a:t>9</a:t>
            </a:fld>
            <a:endParaRPr lang="fr-CA" dirty="0"/>
          </a:p>
        </p:txBody>
      </p:sp>
      <p:sp>
        <p:nvSpPr>
          <p:cNvPr id="4" name="Titre 3">
            <a:extLst>
              <a:ext uri="{FF2B5EF4-FFF2-40B4-BE49-F238E27FC236}">
                <a16:creationId xmlns:a16="http://schemas.microsoft.com/office/drawing/2014/main" id="{99AA1363-F1ED-4913-A8A3-1BDBF1BF3DBF}"/>
              </a:ext>
            </a:extLst>
          </p:cNvPr>
          <p:cNvSpPr>
            <a:spLocks noGrp="1"/>
          </p:cNvSpPr>
          <p:nvPr>
            <p:ph type="title"/>
            <p:custDataLst>
              <p:tags r:id="rId17"/>
            </p:custDataLst>
          </p:nvPr>
        </p:nvSpPr>
        <p:spPr>
          <a:xfrm>
            <a:off x="838200" y="483588"/>
            <a:ext cx="9821449" cy="591918"/>
          </a:xfrm>
        </p:spPr>
        <p:txBody>
          <a:bodyPr/>
          <a:lstStyle/>
          <a:p>
            <a:r>
              <a:rPr lang="fr-CA" dirty="0"/>
              <a:t>Cristallisation, structure cubique à face centrée</a:t>
            </a:r>
            <a:endParaRPr lang="fr-CA" sz="3600" b="0" dirty="0"/>
          </a:p>
        </p:txBody>
      </p:sp>
      <p:grpSp>
        <p:nvGrpSpPr>
          <p:cNvPr id="5" name="Group 17">
            <a:extLst>
              <a:ext uri="{FF2B5EF4-FFF2-40B4-BE49-F238E27FC236}">
                <a16:creationId xmlns:a16="http://schemas.microsoft.com/office/drawing/2014/main" id="{E71F3FBE-0EB6-44E9-A15B-A65320B39493}"/>
              </a:ext>
            </a:extLst>
          </p:cNvPr>
          <p:cNvGrpSpPr>
            <a:grpSpLocks/>
          </p:cNvGrpSpPr>
          <p:nvPr>
            <p:custDataLst>
              <p:tags r:id="rId18"/>
            </p:custDataLst>
          </p:nvPr>
        </p:nvGrpSpPr>
        <p:grpSpPr bwMode="auto">
          <a:xfrm>
            <a:off x="854284" y="2215308"/>
            <a:ext cx="2971800" cy="3048000"/>
            <a:chOff x="672" y="1584"/>
            <a:chExt cx="1872" cy="1920"/>
          </a:xfrm>
          <a:solidFill>
            <a:schemeClr val="accent3">
              <a:lumMod val="75000"/>
            </a:schemeClr>
          </a:solidFill>
        </p:grpSpPr>
        <p:grpSp>
          <p:nvGrpSpPr>
            <p:cNvPr id="6" name="Group 18">
              <a:extLst>
                <a:ext uri="{FF2B5EF4-FFF2-40B4-BE49-F238E27FC236}">
                  <a16:creationId xmlns:a16="http://schemas.microsoft.com/office/drawing/2014/main" id="{4456701C-A0B2-4AFB-BD7D-EDDF2BFE74B3}"/>
                </a:ext>
              </a:extLst>
            </p:cNvPr>
            <p:cNvGrpSpPr>
              <a:grpSpLocks/>
            </p:cNvGrpSpPr>
            <p:nvPr/>
          </p:nvGrpSpPr>
          <p:grpSpPr bwMode="auto">
            <a:xfrm>
              <a:off x="672" y="1584"/>
              <a:ext cx="1872" cy="1920"/>
              <a:chOff x="672" y="1584"/>
              <a:chExt cx="1872" cy="1920"/>
            </a:xfrm>
            <a:grpFill/>
          </p:grpSpPr>
          <p:sp>
            <p:nvSpPr>
              <p:cNvPr id="8" name="Oval 19">
                <a:extLst>
                  <a:ext uri="{FF2B5EF4-FFF2-40B4-BE49-F238E27FC236}">
                    <a16:creationId xmlns:a16="http://schemas.microsoft.com/office/drawing/2014/main" id="{3E2A5EE8-44F1-4AF5-BDF1-CC028F991FE7}"/>
                  </a:ext>
                </a:extLst>
              </p:cNvPr>
              <p:cNvSpPr>
                <a:spLocks noChangeArrowheads="1"/>
              </p:cNvSpPr>
              <p:nvPr/>
            </p:nvSpPr>
            <p:spPr bwMode="auto">
              <a:xfrm>
                <a:off x="845" y="2253"/>
                <a:ext cx="691" cy="661"/>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9" name="Oval 20">
                <a:extLst>
                  <a:ext uri="{FF2B5EF4-FFF2-40B4-BE49-F238E27FC236}">
                    <a16:creationId xmlns:a16="http://schemas.microsoft.com/office/drawing/2014/main" id="{2EAEB639-6542-4A35-BD7B-BC73416B72FE}"/>
                  </a:ext>
                </a:extLst>
              </p:cNvPr>
              <p:cNvSpPr>
                <a:spLocks noChangeArrowheads="1"/>
              </p:cNvSpPr>
              <p:nvPr/>
            </p:nvSpPr>
            <p:spPr bwMode="auto">
              <a:xfrm>
                <a:off x="1190" y="2635"/>
                <a:ext cx="691" cy="660"/>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0" name="Oval 21">
                <a:extLst>
                  <a:ext uri="{FF2B5EF4-FFF2-40B4-BE49-F238E27FC236}">
                    <a16:creationId xmlns:a16="http://schemas.microsoft.com/office/drawing/2014/main" id="{94E41065-CBC0-4B93-95D4-3AFCC79A4058}"/>
                  </a:ext>
                </a:extLst>
              </p:cNvPr>
              <p:cNvSpPr>
                <a:spLocks noChangeArrowheads="1"/>
              </p:cNvSpPr>
              <p:nvPr/>
            </p:nvSpPr>
            <p:spPr bwMode="auto">
              <a:xfrm>
                <a:off x="1853" y="2602"/>
                <a:ext cx="691" cy="660"/>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1" name="Oval 22">
                <a:extLst>
                  <a:ext uri="{FF2B5EF4-FFF2-40B4-BE49-F238E27FC236}">
                    <a16:creationId xmlns:a16="http://schemas.microsoft.com/office/drawing/2014/main" id="{BE5FA596-178A-4CA1-8BDB-4ABA60AE0EDB}"/>
                  </a:ext>
                </a:extLst>
              </p:cNvPr>
              <p:cNvSpPr>
                <a:spLocks noChangeArrowheads="1"/>
              </p:cNvSpPr>
              <p:nvPr/>
            </p:nvSpPr>
            <p:spPr bwMode="auto">
              <a:xfrm>
                <a:off x="1778" y="2288"/>
                <a:ext cx="690" cy="660"/>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2" name="Oval 23">
                <a:extLst>
                  <a:ext uri="{FF2B5EF4-FFF2-40B4-BE49-F238E27FC236}">
                    <a16:creationId xmlns:a16="http://schemas.microsoft.com/office/drawing/2014/main" id="{17465A5E-354A-4937-B4A1-680F77C89EBB}"/>
                  </a:ext>
                </a:extLst>
              </p:cNvPr>
              <p:cNvSpPr>
                <a:spLocks noChangeArrowheads="1"/>
              </p:cNvSpPr>
              <p:nvPr/>
            </p:nvSpPr>
            <p:spPr bwMode="auto">
              <a:xfrm>
                <a:off x="1824" y="1680"/>
                <a:ext cx="691" cy="660"/>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3" name="Oval 24">
                <a:extLst>
                  <a:ext uri="{FF2B5EF4-FFF2-40B4-BE49-F238E27FC236}">
                    <a16:creationId xmlns:a16="http://schemas.microsoft.com/office/drawing/2014/main" id="{AA4602F6-EFA5-44D7-9018-AD89E2F42AE0}"/>
                  </a:ext>
                </a:extLst>
              </p:cNvPr>
              <p:cNvSpPr>
                <a:spLocks noChangeArrowheads="1"/>
              </p:cNvSpPr>
              <p:nvPr/>
            </p:nvSpPr>
            <p:spPr bwMode="auto">
              <a:xfrm>
                <a:off x="1056" y="1584"/>
                <a:ext cx="691" cy="660"/>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4" name="Oval 25">
                <a:extLst>
                  <a:ext uri="{FF2B5EF4-FFF2-40B4-BE49-F238E27FC236}">
                    <a16:creationId xmlns:a16="http://schemas.microsoft.com/office/drawing/2014/main" id="{F043DB3B-E8B9-4904-A022-8B9B3E94135E}"/>
                  </a:ext>
                </a:extLst>
              </p:cNvPr>
              <p:cNvSpPr>
                <a:spLocks noChangeArrowheads="1"/>
              </p:cNvSpPr>
              <p:nvPr/>
            </p:nvSpPr>
            <p:spPr bwMode="auto">
              <a:xfrm>
                <a:off x="1296" y="1728"/>
                <a:ext cx="691" cy="660"/>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5" name="Oval 26">
                <a:extLst>
                  <a:ext uri="{FF2B5EF4-FFF2-40B4-BE49-F238E27FC236}">
                    <a16:creationId xmlns:a16="http://schemas.microsoft.com/office/drawing/2014/main" id="{4436C1AD-0B9A-4F94-ADC0-C5AB4B962122}"/>
                  </a:ext>
                </a:extLst>
              </p:cNvPr>
              <p:cNvSpPr>
                <a:spLocks noChangeArrowheads="1"/>
              </p:cNvSpPr>
              <p:nvPr/>
            </p:nvSpPr>
            <p:spPr bwMode="auto">
              <a:xfrm>
                <a:off x="741" y="1836"/>
                <a:ext cx="691" cy="660"/>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6" name="Oval 27">
                <a:extLst>
                  <a:ext uri="{FF2B5EF4-FFF2-40B4-BE49-F238E27FC236}">
                    <a16:creationId xmlns:a16="http://schemas.microsoft.com/office/drawing/2014/main" id="{CF86FC0E-47D7-42C0-9D23-B881824AAD0F}"/>
                  </a:ext>
                </a:extLst>
              </p:cNvPr>
              <p:cNvSpPr>
                <a:spLocks noChangeArrowheads="1"/>
              </p:cNvSpPr>
              <p:nvPr/>
            </p:nvSpPr>
            <p:spPr bwMode="auto">
              <a:xfrm>
                <a:off x="1156" y="2323"/>
                <a:ext cx="691" cy="660"/>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7" name="Oval 28">
                <a:extLst>
                  <a:ext uri="{FF2B5EF4-FFF2-40B4-BE49-F238E27FC236}">
                    <a16:creationId xmlns:a16="http://schemas.microsoft.com/office/drawing/2014/main" id="{77C6137E-F2EA-4C23-8CDA-0796E3742D8B}"/>
                  </a:ext>
                </a:extLst>
              </p:cNvPr>
              <p:cNvSpPr>
                <a:spLocks noChangeArrowheads="1"/>
              </p:cNvSpPr>
              <p:nvPr/>
            </p:nvSpPr>
            <p:spPr bwMode="auto">
              <a:xfrm>
                <a:off x="672" y="2810"/>
                <a:ext cx="691" cy="660"/>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sp>
            <p:nvSpPr>
              <p:cNvPr id="18" name="Oval 29">
                <a:extLst>
                  <a:ext uri="{FF2B5EF4-FFF2-40B4-BE49-F238E27FC236}">
                    <a16:creationId xmlns:a16="http://schemas.microsoft.com/office/drawing/2014/main" id="{1A6988E7-2159-42C8-AEF4-389E6886B57E}"/>
                  </a:ext>
                </a:extLst>
              </p:cNvPr>
              <p:cNvSpPr>
                <a:spLocks noChangeArrowheads="1"/>
              </p:cNvSpPr>
              <p:nvPr/>
            </p:nvSpPr>
            <p:spPr bwMode="auto">
              <a:xfrm>
                <a:off x="1571" y="2844"/>
                <a:ext cx="691" cy="660"/>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sp>
          <p:nvSpPr>
            <p:cNvPr id="7" name="Oval 30">
              <a:extLst>
                <a:ext uri="{FF2B5EF4-FFF2-40B4-BE49-F238E27FC236}">
                  <a16:creationId xmlns:a16="http://schemas.microsoft.com/office/drawing/2014/main" id="{7483175D-E4F4-4B6C-91D1-0E9950AF9F10}"/>
                </a:ext>
              </a:extLst>
            </p:cNvPr>
            <p:cNvSpPr>
              <a:spLocks noChangeArrowheads="1"/>
            </p:cNvSpPr>
            <p:nvPr/>
          </p:nvSpPr>
          <p:spPr bwMode="auto">
            <a:xfrm>
              <a:off x="1625" y="1867"/>
              <a:ext cx="691" cy="660"/>
            </a:xfrm>
            <a:prstGeom prst="ellipse">
              <a:avLst/>
            </a:prstGeom>
            <a:grpFill/>
            <a:ln w="9525">
              <a:solidFill>
                <a:srgbClr val="000000"/>
              </a:solidFill>
              <a:round/>
              <a:headEnd/>
              <a:tailEnd/>
            </a:ln>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fr-CA" altLang="fr-FR"/>
            </a:p>
          </p:txBody>
        </p:sp>
      </p:grpSp>
      <p:sp>
        <p:nvSpPr>
          <p:cNvPr id="20" name="Text Box 33">
            <a:extLst>
              <a:ext uri="{FF2B5EF4-FFF2-40B4-BE49-F238E27FC236}">
                <a16:creationId xmlns:a16="http://schemas.microsoft.com/office/drawing/2014/main" id="{F9A8807A-762E-40AE-A416-B4E8A810DDB0}"/>
              </a:ext>
            </a:extLst>
          </p:cNvPr>
          <p:cNvSpPr txBox="1">
            <a:spLocks noChangeArrowheads="1"/>
          </p:cNvSpPr>
          <p:nvPr>
            <p:custDataLst>
              <p:tags r:id="rId19"/>
            </p:custDataLst>
          </p:nvPr>
        </p:nvSpPr>
        <p:spPr bwMode="auto">
          <a:xfrm>
            <a:off x="4920968" y="4731466"/>
            <a:ext cx="6181276" cy="707886"/>
          </a:xfrm>
          <a:prstGeom prst="rect">
            <a:avLst/>
          </a:prstGeom>
          <a:solidFill>
            <a:srgbClr val="DDFDFF"/>
          </a:solidFill>
          <a:ln w="28575">
            <a:noFill/>
            <a:miter lim="800000"/>
            <a:headEnd/>
            <a:tailEnd/>
          </a:ln>
        </p:spPr>
        <p:txBody>
          <a:bodyPr wrap="squar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spcBef>
                <a:spcPct val="50000"/>
              </a:spcBef>
            </a:pPr>
            <a:r>
              <a:rPr lang="fr-FR" altLang="fr-FR" sz="2000" dirty="0">
                <a:latin typeface="Univers Condensed Light" panose="020B0306020202040204"/>
              </a:rPr>
              <a:t>Autres métaux à structure CFC : Fer à plus de 910 °C,  Ni,  Cu,  Al,  Pb,  Au,  Pt, Ag</a:t>
            </a:r>
            <a:endParaRPr lang="fr-CA" altLang="fr-FR" sz="2000" dirty="0">
              <a:latin typeface="Univers Condensed Light" panose="020B0306020202040204"/>
            </a:endParaRPr>
          </a:p>
        </p:txBody>
      </p:sp>
      <p:sp>
        <p:nvSpPr>
          <p:cNvPr id="22" name="Text Box 36">
            <a:extLst>
              <a:ext uri="{FF2B5EF4-FFF2-40B4-BE49-F238E27FC236}">
                <a16:creationId xmlns:a16="http://schemas.microsoft.com/office/drawing/2014/main" id="{798A2EFA-F7C9-42D5-9178-9C32FB3054CF}"/>
              </a:ext>
            </a:extLst>
          </p:cNvPr>
          <p:cNvSpPr txBox="1">
            <a:spLocks noChangeArrowheads="1"/>
          </p:cNvSpPr>
          <p:nvPr>
            <p:custDataLst>
              <p:tags r:id="rId20"/>
            </p:custDataLst>
          </p:nvPr>
        </p:nvSpPr>
        <p:spPr bwMode="auto">
          <a:xfrm>
            <a:off x="4366280" y="2219781"/>
            <a:ext cx="847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fr-CA" altLang="fr-FR" sz="2000" dirty="0"/>
              <a:t>C.F.C</a:t>
            </a:r>
          </a:p>
        </p:txBody>
      </p:sp>
      <p:grpSp>
        <p:nvGrpSpPr>
          <p:cNvPr id="37" name="Groupe 36">
            <a:extLst>
              <a:ext uri="{FF2B5EF4-FFF2-40B4-BE49-F238E27FC236}">
                <a16:creationId xmlns:a16="http://schemas.microsoft.com/office/drawing/2014/main" id="{A1BE1302-71A1-4B54-B4BB-828BC2A48724}"/>
              </a:ext>
            </a:extLst>
          </p:cNvPr>
          <p:cNvGrpSpPr/>
          <p:nvPr>
            <p:custDataLst>
              <p:tags r:id="rId21"/>
            </p:custDataLst>
          </p:nvPr>
        </p:nvGrpSpPr>
        <p:grpSpPr>
          <a:xfrm>
            <a:off x="8350474" y="2403471"/>
            <a:ext cx="1945351" cy="1784929"/>
            <a:chOff x="5757963" y="2433480"/>
            <a:chExt cx="1945351" cy="1784929"/>
          </a:xfrm>
        </p:grpSpPr>
        <p:cxnSp>
          <p:nvCxnSpPr>
            <p:cNvPr id="38" name="Connecteur droit 37">
              <a:extLst>
                <a:ext uri="{FF2B5EF4-FFF2-40B4-BE49-F238E27FC236}">
                  <a16:creationId xmlns:a16="http://schemas.microsoft.com/office/drawing/2014/main" id="{471D629A-0ECE-4DF9-95A4-DB51B6DD4F3D}"/>
                </a:ext>
              </a:extLst>
            </p:cNvPr>
            <p:cNvCxnSpPr/>
            <p:nvPr/>
          </p:nvCxnSpPr>
          <p:spPr>
            <a:xfrm flipV="1">
              <a:off x="7022098" y="3682173"/>
              <a:ext cx="630000" cy="523875"/>
            </a:xfrm>
            <a:prstGeom prst="line">
              <a:avLst/>
            </a:prstGeom>
          </p:spPr>
          <p:style>
            <a:lnRef idx="1">
              <a:schemeClr val="accent1"/>
            </a:lnRef>
            <a:fillRef idx="0">
              <a:schemeClr val="accent1"/>
            </a:fillRef>
            <a:effectRef idx="0">
              <a:schemeClr val="accent1"/>
            </a:effectRef>
            <a:fontRef idx="minor">
              <a:schemeClr val="tx1"/>
            </a:fontRef>
          </p:style>
        </p:cxnSp>
        <p:grpSp>
          <p:nvGrpSpPr>
            <p:cNvPr id="39" name="Groupe 38">
              <a:extLst>
                <a:ext uri="{FF2B5EF4-FFF2-40B4-BE49-F238E27FC236}">
                  <a16:creationId xmlns:a16="http://schemas.microsoft.com/office/drawing/2014/main" id="{BE38DBDE-C004-4224-B571-B72E5229CB0D}"/>
                </a:ext>
              </a:extLst>
            </p:cNvPr>
            <p:cNvGrpSpPr/>
            <p:nvPr/>
          </p:nvGrpSpPr>
          <p:grpSpPr>
            <a:xfrm>
              <a:off x="5757963" y="2433480"/>
              <a:ext cx="1945351" cy="1784929"/>
              <a:chOff x="6480633" y="2433480"/>
              <a:chExt cx="1945351" cy="1784929"/>
            </a:xfrm>
          </p:grpSpPr>
          <p:sp>
            <p:nvSpPr>
              <p:cNvPr id="40" name="Rectangle 39">
                <a:extLst>
                  <a:ext uri="{FF2B5EF4-FFF2-40B4-BE49-F238E27FC236}">
                    <a16:creationId xmlns:a16="http://schemas.microsoft.com/office/drawing/2014/main" id="{28CF376D-DB86-414F-81F8-D52A3320AD07}"/>
                  </a:ext>
                </a:extLst>
              </p:cNvPr>
              <p:cNvSpPr/>
              <p:nvPr/>
            </p:nvSpPr>
            <p:spPr>
              <a:xfrm>
                <a:off x="6480633" y="2958409"/>
                <a:ext cx="1260000" cy="12600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41" name="Connecteur droit 40">
                <a:extLst>
                  <a:ext uri="{FF2B5EF4-FFF2-40B4-BE49-F238E27FC236}">
                    <a16:creationId xmlns:a16="http://schemas.microsoft.com/office/drawing/2014/main" id="{2338B75B-632B-4002-AC00-03354D4CF4C9}"/>
                  </a:ext>
                </a:extLst>
              </p:cNvPr>
              <p:cNvCxnSpPr/>
              <p:nvPr/>
            </p:nvCxnSpPr>
            <p:spPr>
              <a:xfrm flipV="1">
                <a:off x="6509449" y="2433480"/>
                <a:ext cx="630000" cy="523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B0BABD1A-D582-41CC-BD71-F86D139E0C37}"/>
                  </a:ext>
                </a:extLst>
              </p:cNvPr>
              <p:cNvCxnSpPr/>
              <p:nvPr/>
            </p:nvCxnSpPr>
            <p:spPr>
              <a:xfrm flipV="1">
                <a:off x="7738486" y="2453828"/>
                <a:ext cx="630000" cy="523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43D2EF2E-D325-476E-9602-4C064EB5D6FD}"/>
                  </a:ext>
                </a:extLst>
              </p:cNvPr>
              <p:cNvCxnSpPr/>
              <p:nvPr/>
            </p:nvCxnSpPr>
            <p:spPr>
              <a:xfrm flipV="1">
                <a:off x="6513689" y="3677254"/>
                <a:ext cx="630000" cy="52387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D1385B29-9A0A-4BF8-8B46-2E5885B4C30D}"/>
                  </a:ext>
                </a:extLst>
              </p:cNvPr>
              <p:cNvCxnSpPr/>
              <p:nvPr/>
            </p:nvCxnSpPr>
            <p:spPr>
              <a:xfrm>
                <a:off x="7138768" y="2448228"/>
                <a:ext cx="1252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0ED04E12-C749-4D6D-8D0C-AD4F5AD1C979}"/>
                  </a:ext>
                </a:extLst>
              </p:cNvPr>
              <p:cNvCxnSpPr/>
              <p:nvPr/>
            </p:nvCxnSpPr>
            <p:spPr>
              <a:xfrm>
                <a:off x="7173184" y="3677265"/>
                <a:ext cx="1252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0304422-A6F6-46E7-8279-35AD2AF3BA1C}"/>
                  </a:ext>
                </a:extLst>
              </p:cNvPr>
              <p:cNvCxnSpPr/>
              <p:nvPr/>
            </p:nvCxnSpPr>
            <p:spPr>
              <a:xfrm>
                <a:off x="8374086" y="2448228"/>
                <a:ext cx="0" cy="1265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8B61855C-5F36-4797-BDCF-7B8090405EE6}"/>
                  </a:ext>
                </a:extLst>
              </p:cNvPr>
              <p:cNvCxnSpPr/>
              <p:nvPr/>
            </p:nvCxnSpPr>
            <p:spPr>
              <a:xfrm>
                <a:off x="7139452" y="2453147"/>
                <a:ext cx="0" cy="1265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sp>
        <p:nvSpPr>
          <p:cNvPr id="51" name="Ellipse 50">
            <a:extLst>
              <a:ext uri="{FF2B5EF4-FFF2-40B4-BE49-F238E27FC236}">
                <a16:creationId xmlns:a16="http://schemas.microsoft.com/office/drawing/2014/main" id="{87684EFE-9A09-491E-BF67-E2B4DDD49B07}"/>
              </a:ext>
            </a:extLst>
          </p:cNvPr>
          <p:cNvSpPr/>
          <p:nvPr>
            <p:custDataLst>
              <p:tags r:id="rId22"/>
            </p:custDataLst>
          </p:nvPr>
        </p:nvSpPr>
        <p:spPr>
          <a:xfrm>
            <a:off x="9558962" y="287541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61" name="Groupe 60">
            <a:extLst>
              <a:ext uri="{FF2B5EF4-FFF2-40B4-BE49-F238E27FC236}">
                <a16:creationId xmlns:a16="http://schemas.microsoft.com/office/drawing/2014/main" id="{8FAA718B-DADF-4166-8F34-8EDB22A8A35E}"/>
              </a:ext>
            </a:extLst>
          </p:cNvPr>
          <p:cNvGrpSpPr/>
          <p:nvPr>
            <p:custDataLst>
              <p:tags r:id="rId23"/>
            </p:custDataLst>
          </p:nvPr>
        </p:nvGrpSpPr>
        <p:grpSpPr>
          <a:xfrm>
            <a:off x="8260299" y="2312969"/>
            <a:ext cx="2038349" cy="1937221"/>
            <a:chOff x="8306610" y="2342471"/>
            <a:chExt cx="2038349" cy="1937221"/>
          </a:xfrm>
        </p:grpSpPr>
        <p:sp>
          <p:nvSpPr>
            <p:cNvPr id="48" name="Ellipse 47">
              <a:extLst>
                <a:ext uri="{FF2B5EF4-FFF2-40B4-BE49-F238E27FC236}">
                  <a16:creationId xmlns:a16="http://schemas.microsoft.com/office/drawing/2014/main" id="{2CC16024-0A35-425C-9052-044B1F1520BF}"/>
                </a:ext>
              </a:extLst>
            </p:cNvPr>
            <p:cNvSpPr/>
            <p:nvPr/>
          </p:nvSpPr>
          <p:spPr>
            <a:xfrm>
              <a:off x="8965426" y="2346219"/>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Ellipse 48">
              <a:extLst>
                <a:ext uri="{FF2B5EF4-FFF2-40B4-BE49-F238E27FC236}">
                  <a16:creationId xmlns:a16="http://schemas.microsoft.com/office/drawing/2014/main" id="{AA79E950-16BE-458A-B4B1-2E57A752C719}"/>
                </a:ext>
              </a:extLst>
            </p:cNvPr>
            <p:cNvSpPr/>
            <p:nvPr/>
          </p:nvSpPr>
          <p:spPr>
            <a:xfrm>
              <a:off x="8306610" y="2883134"/>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Ellipse 49">
              <a:extLst>
                <a:ext uri="{FF2B5EF4-FFF2-40B4-BE49-F238E27FC236}">
                  <a16:creationId xmlns:a16="http://schemas.microsoft.com/office/drawing/2014/main" id="{35340D84-90EF-4CE6-A9DB-68033FBBD1F6}"/>
                </a:ext>
              </a:extLst>
            </p:cNvPr>
            <p:cNvSpPr/>
            <p:nvPr/>
          </p:nvSpPr>
          <p:spPr>
            <a:xfrm>
              <a:off x="10200959" y="234247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Ellipse 51">
              <a:extLst>
                <a:ext uri="{FF2B5EF4-FFF2-40B4-BE49-F238E27FC236}">
                  <a16:creationId xmlns:a16="http://schemas.microsoft.com/office/drawing/2014/main" id="{DDC32CBE-22D4-4F1B-96FB-40B19EBFE883}"/>
                </a:ext>
              </a:extLst>
            </p:cNvPr>
            <p:cNvSpPr/>
            <p:nvPr/>
          </p:nvSpPr>
          <p:spPr>
            <a:xfrm>
              <a:off x="8689056" y="3221527"/>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Ellipse 52">
              <a:extLst>
                <a:ext uri="{FF2B5EF4-FFF2-40B4-BE49-F238E27FC236}">
                  <a16:creationId xmlns:a16="http://schemas.microsoft.com/office/drawing/2014/main" id="{A5EC2B5B-38E8-426D-9D76-F95094E40065}"/>
                </a:ext>
              </a:extLst>
            </p:cNvPr>
            <p:cNvSpPr/>
            <p:nvPr/>
          </p:nvSpPr>
          <p:spPr>
            <a:xfrm>
              <a:off x="9503725" y="3016561"/>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Ellipse 53">
              <a:extLst>
                <a:ext uri="{FF2B5EF4-FFF2-40B4-BE49-F238E27FC236}">
                  <a16:creationId xmlns:a16="http://schemas.microsoft.com/office/drawing/2014/main" id="{A705DFCD-9958-4276-A7BB-2EE37776110E}"/>
                </a:ext>
              </a:extLst>
            </p:cNvPr>
            <p:cNvSpPr/>
            <p:nvPr/>
          </p:nvSpPr>
          <p:spPr>
            <a:xfrm>
              <a:off x="10175900" y="357013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Ellipse 54">
              <a:extLst>
                <a:ext uri="{FF2B5EF4-FFF2-40B4-BE49-F238E27FC236}">
                  <a16:creationId xmlns:a16="http://schemas.microsoft.com/office/drawing/2014/main" id="{DEF3B66B-D648-4461-9008-FE77713F510A}"/>
                </a:ext>
              </a:extLst>
            </p:cNvPr>
            <p:cNvSpPr/>
            <p:nvPr/>
          </p:nvSpPr>
          <p:spPr>
            <a:xfrm>
              <a:off x="9235930" y="260191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 name="Ellipse 55">
              <a:extLst>
                <a:ext uri="{FF2B5EF4-FFF2-40B4-BE49-F238E27FC236}">
                  <a16:creationId xmlns:a16="http://schemas.microsoft.com/office/drawing/2014/main" id="{AE5AC05B-B44E-4AC8-9359-E38E4DD65A02}"/>
                </a:ext>
              </a:extLst>
            </p:cNvPr>
            <p:cNvSpPr/>
            <p:nvPr/>
          </p:nvSpPr>
          <p:spPr>
            <a:xfrm>
              <a:off x="8941530" y="354504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 name="Ellipse 56">
              <a:extLst>
                <a:ext uri="{FF2B5EF4-FFF2-40B4-BE49-F238E27FC236}">
                  <a16:creationId xmlns:a16="http://schemas.microsoft.com/office/drawing/2014/main" id="{416AB9CB-5B34-441A-A617-C60DA9852269}"/>
                </a:ext>
              </a:extLst>
            </p:cNvPr>
            <p:cNvSpPr/>
            <p:nvPr/>
          </p:nvSpPr>
          <p:spPr>
            <a:xfrm>
              <a:off x="8307350" y="4135692"/>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 name="Ellipse 57">
              <a:extLst>
                <a:ext uri="{FF2B5EF4-FFF2-40B4-BE49-F238E27FC236}">
                  <a16:creationId xmlns:a16="http://schemas.microsoft.com/office/drawing/2014/main" id="{54BD3E13-B1DF-4FBF-AA0D-5FA50ADE6F2E}"/>
                </a:ext>
              </a:extLst>
            </p:cNvPr>
            <p:cNvSpPr/>
            <p:nvPr/>
          </p:nvSpPr>
          <p:spPr>
            <a:xfrm>
              <a:off x="9914920" y="3206543"/>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Ellipse 58">
              <a:extLst>
                <a:ext uri="{FF2B5EF4-FFF2-40B4-BE49-F238E27FC236}">
                  <a16:creationId xmlns:a16="http://schemas.microsoft.com/office/drawing/2014/main" id="{02B69237-134E-46B7-94E5-0702A6757D86}"/>
                </a:ext>
              </a:extLst>
            </p:cNvPr>
            <p:cNvSpPr/>
            <p:nvPr/>
          </p:nvSpPr>
          <p:spPr>
            <a:xfrm>
              <a:off x="9236490" y="3840728"/>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 name="Ellipse 59">
              <a:extLst>
                <a:ext uri="{FF2B5EF4-FFF2-40B4-BE49-F238E27FC236}">
                  <a16:creationId xmlns:a16="http://schemas.microsoft.com/office/drawing/2014/main" id="{B0154AE7-D299-435C-9F6B-6711B1E05D9E}"/>
                </a:ext>
              </a:extLst>
            </p:cNvPr>
            <p:cNvSpPr/>
            <p:nvPr/>
          </p:nvSpPr>
          <p:spPr>
            <a:xfrm>
              <a:off x="9605200" y="4106190"/>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64" name="Ellipse 63">
            <a:extLst>
              <a:ext uri="{FF2B5EF4-FFF2-40B4-BE49-F238E27FC236}">
                <a16:creationId xmlns:a16="http://schemas.microsoft.com/office/drawing/2014/main" id="{0696189A-CC71-41E0-8B4D-6D96022E216A}"/>
              </a:ext>
            </a:extLst>
          </p:cNvPr>
          <p:cNvSpPr/>
          <p:nvPr>
            <p:custDataLst>
              <p:tags r:id="rId24"/>
            </p:custDataLst>
          </p:nvPr>
        </p:nvSpPr>
        <p:spPr>
          <a:xfrm>
            <a:off x="8972736" y="336749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 name="Arc partiel 67">
            <a:extLst>
              <a:ext uri="{FF2B5EF4-FFF2-40B4-BE49-F238E27FC236}">
                <a16:creationId xmlns:a16="http://schemas.microsoft.com/office/drawing/2014/main" id="{2EDB7771-830C-43B0-BEC2-EEDC9E10BFCE}"/>
              </a:ext>
            </a:extLst>
          </p:cNvPr>
          <p:cNvSpPr/>
          <p:nvPr>
            <p:custDataLst>
              <p:tags r:id="rId25"/>
            </p:custDataLst>
          </p:nvPr>
        </p:nvSpPr>
        <p:spPr>
          <a:xfrm rot="10800000">
            <a:off x="6590227" y="3745069"/>
            <a:ext cx="936000" cy="936000"/>
          </a:xfrm>
          <a:prstGeom prst="pie">
            <a:avLst>
              <a:gd name="adj1" fmla="val 0"/>
              <a:gd name="adj2" fmla="val 53757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69" name="Arc partiel 68">
            <a:extLst>
              <a:ext uri="{FF2B5EF4-FFF2-40B4-BE49-F238E27FC236}">
                <a16:creationId xmlns:a16="http://schemas.microsoft.com/office/drawing/2014/main" id="{0557B40C-2263-4B48-9561-C380431D2D10}"/>
              </a:ext>
            </a:extLst>
          </p:cNvPr>
          <p:cNvSpPr/>
          <p:nvPr>
            <p:custDataLst>
              <p:tags r:id="rId26"/>
            </p:custDataLst>
          </p:nvPr>
        </p:nvSpPr>
        <p:spPr>
          <a:xfrm rot="5400000">
            <a:off x="6577611" y="2535860"/>
            <a:ext cx="919263" cy="828460"/>
          </a:xfrm>
          <a:prstGeom prst="pie">
            <a:avLst>
              <a:gd name="adj1" fmla="val 21540036"/>
              <a:gd name="adj2" fmla="val 5430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grpSp>
        <p:nvGrpSpPr>
          <p:cNvPr id="85" name="Groupe 84">
            <a:extLst>
              <a:ext uri="{FF2B5EF4-FFF2-40B4-BE49-F238E27FC236}">
                <a16:creationId xmlns:a16="http://schemas.microsoft.com/office/drawing/2014/main" id="{BAD3D857-5231-4144-B5B0-45233A5598C4}"/>
              </a:ext>
            </a:extLst>
          </p:cNvPr>
          <p:cNvGrpSpPr/>
          <p:nvPr>
            <p:custDataLst>
              <p:tags r:id="rId27"/>
            </p:custDataLst>
          </p:nvPr>
        </p:nvGrpSpPr>
        <p:grpSpPr>
          <a:xfrm>
            <a:off x="5291787" y="2001545"/>
            <a:ext cx="2956221" cy="2720833"/>
            <a:chOff x="5307604" y="2003944"/>
            <a:chExt cx="2956221" cy="2720833"/>
          </a:xfrm>
        </p:grpSpPr>
        <p:sp>
          <p:nvSpPr>
            <p:cNvPr id="75" name="Ellipse 74">
              <a:extLst>
                <a:ext uri="{FF2B5EF4-FFF2-40B4-BE49-F238E27FC236}">
                  <a16:creationId xmlns:a16="http://schemas.microsoft.com/office/drawing/2014/main" id="{3A851EB3-B1D7-441C-9225-541118E2523B}"/>
                </a:ext>
              </a:extLst>
            </p:cNvPr>
            <p:cNvSpPr/>
            <p:nvPr/>
          </p:nvSpPr>
          <p:spPr>
            <a:xfrm rot="17491765">
              <a:off x="6890306" y="3096888"/>
              <a:ext cx="949636" cy="425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4" name="Groupe 83">
              <a:extLst>
                <a:ext uri="{FF2B5EF4-FFF2-40B4-BE49-F238E27FC236}">
                  <a16:creationId xmlns:a16="http://schemas.microsoft.com/office/drawing/2014/main" id="{D1629324-D7B1-4A8C-9399-261F2200066F}"/>
                </a:ext>
              </a:extLst>
            </p:cNvPr>
            <p:cNvGrpSpPr/>
            <p:nvPr/>
          </p:nvGrpSpPr>
          <p:grpSpPr>
            <a:xfrm>
              <a:off x="5307604" y="2003944"/>
              <a:ext cx="2956221" cy="2720833"/>
              <a:chOff x="5307604" y="2003944"/>
              <a:chExt cx="2956221" cy="2720833"/>
            </a:xfrm>
          </p:grpSpPr>
          <p:sp>
            <p:nvSpPr>
              <p:cNvPr id="66" name="Arc partiel 65">
                <a:extLst>
                  <a:ext uri="{FF2B5EF4-FFF2-40B4-BE49-F238E27FC236}">
                    <a16:creationId xmlns:a16="http://schemas.microsoft.com/office/drawing/2014/main" id="{19066477-609B-4EAD-BF32-759846F9B568}"/>
                  </a:ext>
                </a:extLst>
              </p:cNvPr>
              <p:cNvSpPr/>
              <p:nvPr/>
            </p:nvSpPr>
            <p:spPr>
              <a:xfrm>
                <a:off x="5355939" y="2506901"/>
                <a:ext cx="900977" cy="921367"/>
              </a:xfrm>
              <a:prstGeom prst="pie">
                <a:avLst>
                  <a:gd name="adj1" fmla="val 0"/>
                  <a:gd name="adj2" fmla="val 54859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77" name="Arc partiel 76">
                <a:extLst>
                  <a:ext uri="{FF2B5EF4-FFF2-40B4-BE49-F238E27FC236}">
                    <a16:creationId xmlns:a16="http://schemas.microsoft.com/office/drawing/2014/main" id="{82532FAF-9BD4-483D-B1AC-0D8ADB3A0583}"/>
                  </a:ext>
                </a:extLst>
              </p:cNvPr>
              <p:cNvSpPr/>
              <p:nvPr/>
            </p:nvSpPr>
            <p:spPr>
              <a:xfrm rot="11255066">
                <a:off x="6797287" y="3736920"/>
                <a:ext cx="552026" cy="987857"/>
              </a:xfrm>
              <a:prstGeom prst="pie">
                <a:avLst>
                  <a:gd name="adj1" fmla="val 4841631"/>
                  <a:gd name="adj2" fmla="val 77011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grpSp>
            <p:nvGrpSpPr>
              <p:cNvPr id="83" name="Groupe 82">
                <a:extLst>
                  <a:ext uri="{FF2B5EF4-FFF2-40B4-BE49-F238E27FC236}">
                    <a16:creationId xmlns:a16="http://schemas.microsoft.com/office/drawing/2014/main" id="{9F41F5A0-2530-485E-A49C-E6ED50BAA4E9}"/>
                  </a:ext>
                </a:extLst>
              </p:cNvPr>
              <p:cNvGrpSpPr/>
              <p:nvPr/>
            </p:nvGrpSpPr>
            <p:grpSpPr>
              <a:xfrm>
                <a:off x="5307604" y="2003944"/>
                <a:ext cx="2956221" cy="2703709"/>
                <a:chOff x="5307604" y="2003944"/>
                <a:chExt cx="2956221" cy="2703709"/>
              </a:xfrm>
            </p:grpSpPr>
            <p:sp>
              <p:nvSpPr>
                <p:cNvPr id="80" name="Arc partiel 79">
                  <a:extLst>
                    <a:ext uri="{FF2B5EF4-FFF2-40B4-BE49-F238E27FC236}">
                      <a16:creationId xmlns:a16="http://schemas.microsoft.com/office/drawing/2014/main" id="{2CE31E69-547E-4B69-B9F0-0E03638E40D9}"/>
                    </a:ext>
                  </a:extLst>
                </p:cNvPr>
                <p:cNvSpPr/>
                <p:nvPr/>
              </p:nvSpPr>
              <p:spPr>
                <a:xfrm rot="350780">
                  <a:off x="7361824" y="2003944"/>
                  <a:ext cx="699637" cy="911878"/>
                </a:xfrm>
                <a:prstGeom prst="pie">
                  <a:avLst>
                    <a:gd name="adj1" fmla="val 5031480"/>
                    <a:gd name="adj2" fmla="val 10520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82" name="Arc partiel 81">
                  <a:extLst>
                    <a:ext uri="{FF2B5EF4-FFF2-40B4-BE49-F238E27FC236}">
                      <a16:creationId xmlns:a16="http://schemas.microsoft.com/office/drawing/2014/main" id="{33FD16C8-C729-4CA9-9243-0D1D8BB23759}"/>
                    </a:ext>
                  </a:extLst>
                </p:cNvPr>
                <p:cNvSpPr/>
                <p:nvPr/>
              </p:nvSpPr>
              <p:spPr>
                <a:xfrm rot="20961956">
                  <a:off x="6595737" y="2754828"/>
                  <a:ext cx="951267" cy="443473"/>
                </a:xfrm>
                <a:prstGeom prst="pie">
                  <a:avLst>
                    <a:gd name="adj1" fmla="val 11465089"/>
                    <a:gd name="adj2" fmla="val 197174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71" name="Arc partiel 70">
                  <a:extLst>
                    <a:ext uri="{FF2B5EF4-FFF2-40B4-BE49-F238E27FC236}">
                      <a16:creationId xmlns:a16="http://schemas.microsoft.com/office/drawing/2014/main" id="{F3FCC7FF-35A3-496A-9E02-CDE6D76A2D6F}"/>
                    </a:ext>
                  </a:extLst>
                </p:cNvPr>
                <p:cNvSpPr/>
                <p:nvPr/>
              </p:nvSpPr>
              <p:spPr>
                <a:xfrm rot="21332240">
                  <a:off x="7105952" y="2212172"/>
                  <a:ext cx="1157873" cy="481094"/>
                </a:xfrm>
                <a:prstGeom prst="pie">
                  <a:avLst>
                    <a:gd name="adj1" fmla="val 8737404"/>
                    <a:gd name="adj2" fmla="val 111100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73" name="Ellipse 72">
                  <a:extLst>
                    <a:ext uri="{FF2B5EF4-FFF2-40B4-BE49-F238E27FC236}">
                      <a16:creationId xmlns:a16="http://schemas.microsoft.com/office/drawing/2014/main" id="{C6EB8DC8-419C-4431-AAD0-DA71054BCF41}"/>
                    </a:ext>
                  </a:extLst>
                </p:cNvPr>
                <p:cNvSpPr/>
                <p:nvPr/>
              </p:nvSpPr>
              <p:spPr>
                <a:xfrm rot="20567195">
                  <a:off x="6277806" y="2549387"/>
                  <a:ext cx="869223" cy="293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2" name="Arc partiel 71">
                  <a:extLst>
                    <a:ext uri="{FF2B5EF4-FFF2-40B4-BE49-F238E27FC236}">
                      <a16:creationId xmlns:a16="http://schemas.microsoft.com/office/drawing/2014/main" id="{EDF68345-BB56-4864-967D-FE2C98F95EEF}"/>
                    </a:ext>
                  </a:extLst>
                </p:cNvPr>
                <p:cNvSpPr/>
                <p:nvPr/>
              </p:nvSpPr>
              <p:spPr>
                <a:xfrm rot="20944077">
                  <a:off x="5861423" y="2278976"/>
                  <a:ext cx="1098421" cy="329283"/>
                </a:xfrm>
                <a:prstGeom prst="pie">
                  <a:avLst>
                    <a:gd name="adj1" fmla="val 678518"/>
                    <a:gd name="adj2" fmla="val 89262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tx1"/>
                    </a:solidFill>
                  </a:endParaRPr>
                </a:p>
              </p:txBody>
            </p:sp>
            <p:sp>
              <p:nvSpPr>
                <p:cNvPr id="63" name="Ellipse 62">
                  <a:extLst>
                    <a:ext uri="{FF2B5EF4-FFF2-40B4-BE49-F238E27FC236}">
                      <a16:creationId xmlns:a16="http://schemas.microsoft.com/office/drawing/2014/main" id="{9E0C2313-E5A7-49F1-BC20-16CEEB9931D7}"/>
                    </a:ext>
                  </a:extLst>
                </p:cNvPr>
                <p:cNvSpPr/>
                <p:nvPr/>
              </p:nvSpPr>
              <p:spPr>
                <a:xfrm>
                  <a:off x="6009099" y="3151438"/>
                  <a:ext cx="872581" cy="866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 name="Arc partiel 66">
                  <a:extLst>
                    <a:ext uri="{FF2B5EF4-FFF2-40B4-BE49-F238E27FC236}">
                      <a16:creationId xmlns:a16="http://schemas.microsoft.com/office/drawing/2014/main" id="{B469ACE7-A30B-4E0F-AE0B-60B2A3A7D2DC}"/>
                    </a:ext>
                  </a:extLst>
                </p:cNvPr>
                <p:cNvSpPr/>
                <p:nvPr/>
              </p:nvSpPr>
              <p:spPr>
                <a:xfrm rot="16042472">
                  <a:off x="5314191" y="3756948"/>
                  <a:ext cx="961636" cy="939773"/>
                </a:xfrm>
                <a:prstGeom prst="pie">
                  <a:avLst>
                    <a:gd name="adj1" fmla="val 229280"/>
                    <a:gd name="adj2" fmla="val 55579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70" name="Arc partiel 69">
                  <a:extLst>
                    <a:ext uri="{FF2B5EF4-FFF2-40B4-BE49-F238E27FC236}">
                      <a16:creationId xmlns:a16="http://schemas.microsoft.com/office/drawing/2014/main" id="{F3A3A475-DFE2-4361-90B6-50D1ECAC53F2}"/>
                    </a:ext>
                  </a:extLst>
                </p:cNvPr>
                <p:cNvSpPr/>
                <p:nvPr/>
              </p:nvSpPr>
              <p:spPr>
                <a:xfrm rot="9719830">
                  <a:off x="5307604" y="2732267"/>
                  <a:ext cx="1003327" cy="468000"/>
                </a:xfrm>
                <a:prstGeom prst="pie">
                  <a:avLst>
                    <a:gd name="adj1" fmla="val 9426076"/>
                    <a:gd name="adj2" fmla="val 11891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76" name="Arc partiel 75">
                  <a:extLst>
                    <a:ext uri="{FF2B5EF4-FFF2-40B4-BE49-F238E27FC236}">
                      <a16:creationId xmlns:a16="http://schemas.microsoft.com/office/drawing/2014/main" id="{C4AE996C-0BF2-45F5-B989-5A5EED493C5D}"/>
                    </a:ext>
                  </a:extLst>
                </p:cNvPr>
                <p:cNvSpPr/>
                <p:nvPr/>
              </p:nvSpPr>
              <p:spPr>
                <a:xfrm rot="6073075">
                  <a:off x="7287535" y="3430494"/>
                  <a:ext cx="828000" cy="468000"/>
                </a:xfrm>
                <a:prstGeom prst="pie">
                  <a:avLst>
                    <a:gd name="adj1" fmla="val 2263692"/>
                    <a:gd name="adj2" fmla="val 100962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grpSp>
        </p:grpSp>
        <p:sp>
          <p:nvSpPr>
            <p:cNvPr id="79" name="Arc partiel 78">
              <a:extLst>
                <a:ext uri="{FF2B5EF4-FFF2-40B4-BE49-F238E27FC236}">
                  <a16:creationId xmlns:a16="http://schemas.microsoft.com/office/drawing/2014/main" id="{8EEDB0DE-08F1-4284-8FEF-CF796B14BA96}"/>
                </a:ext>
              </a:extLst>
            </p:cNvPr>
            <p:cNvSpPr/>
            <p:nvPr/>
          </p:nvSpPr>
          <p:spPr>
            <a:xfrm rot="1226432">
              <a:off x="6859582" y="2392977"/>
              <a:ext cx="388909" cy="1189517"/>
            </a:xfrm>
            <a:prstGeom prst="pie">
              <a:avLst>
                <a:gd name="adj1" fmla="val 17938793"/>
                <a:gd name="adj2" fmla="val 42625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grpSp>
      <p:cxnSp>
        <p:nvCxnSpPr>
          <p:cNvPr id="29" name="Connecteur droit 28">
            <a:extLst>
              <a:ext uri="{FF2B5EF4-FFF2-40B4-BE49-F238E27FC236}">
                <a16:creationId xmlns:a16="http://schemas.microsoft.com/office/drawing/2014/main" id="{686A1790-0555-4BA0-BF83-391E9A49D050}"/>
              </a:ext>
            </a:extLst>
          </p:cNvPr>
          <p:cNvCxnSpPr>
            <a:cxnSpLocks/>
          </p:cNvCxnSpPr>
          <p:nvPr>
            <p:custDataLst>
              <p:tags r:id="rId28"/>
            </p:custDataLst>
          </p:nvPr>
        </p:nvCxnSpPr>
        <p:spPr>
          <a:xfrm>
            <a:off x="7204212" y="2586919"/>
            <a:ext cx="33474" cy="20586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Ellipse 85">
            <a:extLst>
              <a:ext uri="{FF2B5EF4-FFF2-40B4-BE49-F238E27FC236}">
                <a16:creationId xmlns:a16="http://schemas.microsoft.com/office/drawing/2014/main" id="{51D354A8-22B0-473A-BDE1-89835E679C77}"/>
              </a:ext>
            </a:extLst>
          </p:cNvPr>
          <p:cNvSpPr/>
          <p:nvPr>
            <p:custDataLst>
              <p:tags r:id="rId29"/>
            </p:custDataLst>
          </p:nvPr>
        </p:nvSpPr>
        <p:spPr>
          <a:xfrm flipH="1">
            <a:off x="7390784" y="3658424"/>
            <a:ext cx="36000" cy="36000"/>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4" name="Espace réservé du pied de page 2"/>
          <p:cNvSpPr>
            <a:spLocks noGrp="1"/>
          </p:cNvSpPr>
          <p:nvPr>
            <p:ph type="ftr" sz="quarter" idx="11"/>
            <p:custDataLst>
              <p:tags r:id="rId30"/>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4331714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4478044-4C35-4972-940F-4390A1C568B3}"/>
              </a:ext>
            </a:extLst>
          </p:cNvPr>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a:extLst>
              <a:ext uri="{FF2B5EF4-FFF2-40B4-BE49-F238E27FC236}">
                <a16:creationId xmlns:a16="http://schemas.microsoft.com/office/drawing/2014/main" id="{2C4AFC44-1703-4CD8-BABF-7279DD21D957}"/>
              </a:ext>
            </a:extLst>
          </p:cNvPr>
          <p:cNvSpPr>
            <a:spLocks noGrp="1"/>
          </p:cNvSpPr>
          <p:nvPr>
            <p:ph type="sldNum" sz="quarter" idx="12"/>
            <p:custDataLst>
              <p:tags r:id="rId2"/>
            </p:custDataLst>
          </p:nvPr>
        </p:nvSpPr>
        <p:spPr/>
        <p:txBody>
          <a:bodyPr/>
          <a:lstStyle/>
          <a:p>
            <a:fld id="{82B63C5F-247B-BE4F-ACBC-7BDD67617F3E}" type="slidenum">
              <a:rPr lang="fr-FR" smtClean="0"/>
              <a:t>90</a:t>
            </a:fld>
            <a:endParaRPr lang="fr-FR" dirty="0"/>
          </a:p>
        </p:txBody>
      </p:sp>
      <p:sp>
        <p:nvSpPr>
          <p:cNvPr id="4" name="Espace réservé du texte 3">
            <a:extLst>
              <a:ext uri="{FF2B5EF4-FFF2-40B4-BE49-F238E27FC236}">
                <a16:creationId xmlns:a16="http://schemas.microsoft.com/office/drawing/2014/main" id="{8D79DBE2-242F-4BF2-9AA5-516F799BFD9C}"/>
              </a:ext>
            </a:extLst>
          </p:cNvPr>
          <p:cNvSpPr>
            <a:spLocks noGrp="1"/>
          </p:cNvSpPr>
          <p:nvPr>
            <p:ph type="body" idx="1"/>
            <p:custDataLst>
              <p:tags r:id="rId3"/>
            </p:custDataLst>
          </p:nvPr>
        </p:nvSpPr>
        <p:spPr/>
        <p:txBody>
          <a:bodyPr/>
          <a:lstStyle/>
          <a:p>
            <a:r>
              <a:rPr lang="fr-CA" sz="2200" dirty="0"/>
              <a:t>Préparer la forme du joint par coupage, meulage, coupe, etc.</a:t>
            </a:r>
          </a:p>
          <a:p>
            <a:r>
              <a:rPr lang="fr-CA" sz="2200" dirty="0"/>
              <a:t>Nettoyage du joint pour diminuer la couche d’oxyde.</a:t>
            </a:r>
          </a:p>
          <a:p>
            <a:pPr lvl="1"/>
            <a:r>
              <a:rPr lang="fr-CA" sz="1800" b="0" dirty="0">
                <a:solidFill>
                  <a:schemeClr val="bg1"/>
                </a:solidFill>
              </a:rPr>
              <a:t>Brossage avec une brosse en acier inoxydable ou des outils rotatifs dédiés à l’aluminium.</a:t>
            </a:r>
          </a:p>
          <a:p>
            <a:pPr lvl="1"/>
            <a:r>
              <a:rPr lang="fr-CA" sz="1800" b="0" dirty="0">
                <a:solidFill>
                  <a:schemeClr val="bg1"/>
                </a:solidFill>
              </a:rPr>
              <a:t>Si la couche d’oxyde est très épaisse, utiliser une attaque caustique </a:t>
            </a:r>
            <a:r>
              <a:rPr lang="fr-CA" sz="1800" b="0" dirty="0" err="1">
                <a:solidFill>
                  <a:schemeClr val="bg1"/>
                </a:solidFill>
              </a:rPr>
              <a:t>NaOH</a:t>
            </a:r>
            <a:r>
              <a:rPr lang="fr-CA" sz="1800" b="0" dirty="0">
                <a:solidFill>
                  <a:schemeClr val="bg1"/>
                </a:solidFill>
              </a:rPr>
              <a:t> suivie d’un rinçage à l’acide nitrique.</a:t>
            </a:r>
          </a:p>
          <a:p>
            <a:r>
              <a:rPr lang="fr-CA" sz="2200" dirty="0"/>
              <a:t>Enlever les contaminants organiques pour évier la capture d’hydrogène.</a:t>
            </a:r>
          </a:p>
          <a:p>
            <a:pPr>
              <a:spcBef>
                <a:spcPts val="0"/>
              </a:spcBef>
            </a:pPr>
            <a:r>
              <a:rPr lang="fr-CA" sz="2200" dirty="0"/>
              <a:t>	</a:t>
            </a:r>
            <a:r>
              <a:rPr lang="fr-CA" sz="1800" dirty="0"/>
              <a:t>Nettoyage au chiffon propre avec ou sans solvant.</a:t>
            </a:r>
          </a:p>
          <a:p>
            <a:r>
              <a:rPr lang="fr-CA" sz="2200" dirty="0"/>
              <a:t>Utilisation de gabarit et de serres pour fixer le joint en place.</a:t>
            </a:r>
          </a:p>
          <a:p>
            <a:r>
              <a:rPr lang="fr-CA" sz="2200" dirty="0"/>
              <a:t>Préchauffage utilisé que pour des soudures de sections minces à épaisses ou soudage de matériel humide.</a:t>
            </a:r>
          </a:p>
          <a:p>
            <a:r>
              <a:rPr lang="fr-CA" sz="2200" dirty="0"/>
              <a:t>	Augmente les coûts et abaisse les propriétés mécaniques.</a:t>
            </a:r>
          </a:p>
          <a:p>
            <a:endParaRPr lang="fr-CA" dirty="0"/>
          </a:p>
        </p:txBody>
      </p:sp>
      <p:sp>
        <p:nvSpPr>
          <p:cNvPr id="5" name="Titre 4">
            <a:extLst>
              <a:ext uri="{FF2B5EF4-FFF2-40B4-BE49-F238E27FC236}">
                <a16:creationId xmlns:a16="http://schemas.microsoft.com/office/drawing/2014/main" id="{F9DE1DCC-9910-44A7-9A4B-7263A4C5C7A0}"/>
              </a:ext>
            </a:extLst>
          </p:cNvPr>
          <p:cNvSpPr>
            <a:spLocks noGrp="1"/>
          </p:cNvSpPr>
          <p:nvPr>
            <p:ph type="title"/>
            <p:custDataLst>
              <p:tags r:id="rId4"/>
            </p:custDataLst>
          </p:nvPr>
        </p:nvSpPr>
        <p:spPr/>
        <p:txBody>
          <a:bodyPr/>
          <a:lstStyle/>
          <a:p>
            <a:r>
              <a:rPr lang="fr-CA" dirty="0">
                <a:solidFill>
                  <a:schemeClr val="accent1"/>
                </a:solidFill>
              </a:rPr>
              <a:t>Préparation avant soudage</a:t>
            </a:r>
          </a:p>
        </p:txBody>
      </p:sp>
    </p:spTree>
    <p:extLst>
      <p:ext uri="{BB962C8B-B14F-4D97-AF65-F5344CB8AC3E}">
        <p14:creationId xmlns:p14="http://schemas.microsoft.com/office/powerpoint/2010/main" val="33677776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8E266C6-F336-4054-9C6C-51BCD5C9A764}"/>
              </a:ext>
            </a:extLst>
          </p:cNvPr>
          <p:cNvSpPr>
            <a:spLocks noGrp="1"/>
          </p:cNvSpPr>
          <p:nvPr>
            <p:ph type="sldNum" sz="quarter" idx="12"/>
            <p:custDataLst>
              <p:tags r:id="rId1"/>
            </p:custDataLst>
          </p:nvPr>
        </p:nvSpPr>
        <p:spPr/>
        <p:txBody>
          <a:bodyPr/>
          <a:lstStyle/>
          <a:p>
            <a:fld id="{82B63C5F-247B-BE4F-ACBC-7BDD67617F3E}" type="slidenum">
              <a:rPr lang="fr-FR" smtClean="0"/>
              <a:t>91</a:t>
            </a:fld>
            <a:endParaRPr lang="fr-FR" dirty="0"/>
          </a:p>
        </p:txBody>
      </p:sp>
      <p:sp>
        <p:nvSpPr>
          <p:cNvPr id="4" name="Espace réservé du texte 3">
            <a:extLst>
              <a:ext uri="{FF2B5EF4-FFF2-40B4-BE49-F238E27FC236}">
                <a16:creationId xmlns:a16="http://schemas.microsoft.com/office/drawing/2014/main" id="{DC7F19A9-4624-4751-BDA7-9496111386EC}"/>
              </a:ext>
            </a:extLst>
          </p:cNvPr>
          <p:cNvSpPr>
            <a:spLocks noGrp="1"/>
          </p:cNvSpPr>
          <p:nvPr>
            <p:ph type="body" idx="1"/>
            <p:custDataLst>
              <p:tags r:id="rId2"/>
            </p:custDataLst>
          </p:nvPr>
        </p:nvSpPr>
        <p:spPr>
          <a:xfrm>
            <a:off x="839787" y="1126174"/>
            <a:ext cx="7464763" cy="4463247"/>
          </a:xfrm>
        </p:spPr>
        <p:txBody>
          <a:bodyPr/>
          <a:lstStyle/>
          <a:p>
            <a:r>
              <a:rPr lang="fr-CA" sz="2000" dirty="0"/>
              <a:t>Ce procédé utilise une tête rotative à très grande vitesse qui transforme le joint à souder en zone pâteuse.</a:t>
            </a:r>
          </a:p>
          <a:p>
            <a:r>
              <a:rPr lang="fr-CA" sz="2000" dirty="0"/>
              <a:t>On doit démarrer la soudure par un percement initial dans une zone située à l’extérieur d’une extrémité du joint et la ressortir à l’extérieur du joint. Ces zones seront coupées lors de la finition.</a:t>
            </a:r>
          </a:p>
          <a:p>
            <a:r>
              <a:rPr lang="fr-CA" sz="2000" dirty="0"/>
              <a:t>Le procédé a l’avantage :</a:t>
            </a:r>
          </a:p>
          <a:p>
            <a:pPr lvl="1"/>
            <a:r>
              <a:rPr lang="fr-CA" b="0" dirty="0">
                <a:solidFill>
                  <a:schemeClr val="tx1"/>
                </a:solidFill>
              </a:rPr>
              <a:t>de minimiser la zone affectée thermiquement.</a:t>
            </a:r>
          </a:p>
          <a:p>
            <a:pPr lvl="1"/>
            <a:r>
              <a:rPr lang="fr-CA" b="0" dirty="0">
                <a:solidFill>
                  <a:schemeClr val="tx1"/>
                </a:solidFill>
              </a:rPr>
              <a:t>de minimiser les distorsions.</a:t>
            </a:r>
          </a:p>
          <a:p>
            <a:pPr lvl="1"/>
            <a:r>
              <a:rPr lang="fr-CA" b="0" dirty="0">
                <a:solidFill>
                  <a:schemeClr val="tx1"/>
                </a:solidFill>
              </a:rPr>
              <a:t>d’éliminer le métal d’apport et le gaz de protection.</a:t>
            </a:r>
          </a:p>
          <a:p>
            <a:r>
              <a:rPr lang="fr-CA" sz="2000" dirty="0"/>
              <a:t>Le joint doit être accessible, le soudage à plat étant idéal.</a:t>
            </a:r>
          </a:p>
          <a:p>
            <a:endParaRPr lang="fr-CA" sz="2000" dirty="0"/>
          </a:p>
        </p:txBody>
      </p:sp>
      <p:sp>
        <p:nvSpPr>
          <p:cNvPr id="5" name="Titre 4">
            <a:extLst>
              <a:ext uri="{FF2B5EF4-FFF2-40B4-BE49-F238E27FC236}">
                <a16:creationId xmlns:a16="http://schemas.microsoft.com/office/drawing/2014/main" id="{2848F350-E060-426D-BEED-331E2DCBA916}"/>
              </a:ext>
            </a:extLst>
          </p:cNvPr>
          <p:cNvSpPr>
            <a:spLocks noGrp="1"/>
          </p:cNvSpPr>
          <p:nvPr>
            <p:ph type="title"/>
            <p:custDataLst>
              <p:tags r:id="rId3"/>
            </p:custDataLst>
          </p:nvPr>
        </p:nvSpPr>
        <p:spPr>
          <a:xfrm>
            <a:off x="838200" y="513568"/>
            <a:ext cx="9821449" cy="622011"/>
          </a:xfrm>
        </p:spPr>
        <p:txBody>
          <a:bodyPr>
            <a:normAutofit/>
          </a:bodyPr>
          <a:lstStyle/>
          <a:p>
            <a:r>
              <a:rPr lang="fr-CA" dirty="0"/>
              <a:t>Soudage friction malaxage</a:t>
            </a:r>
          </a:p>
        </p:txBody>
      </p:sp>
      <p:sp>
        <p:nvSpPr>
          <p:cNvPr id="7" name="ZoneTexte 6">
            <a:extLst>
              <a:ext uri="{FF2B5EF4-FFF2-40B4-BE49-F238E27FC236}">
                <a16:creationId xmlns:a16="http://schemas.microsoft.com/office/drawing/2014/main" id="{42A9E192-F8F4-4880-BA65-00184046DD21}"/>
              </a:ext>
            </a:extLst>
          </p:cNvPr>
          <p:cNvSpPr txBox="1"/>
          <p:nvPr/>
        </p:nvSpPr>
        <p:spPr>
          <a:xfrm>
            <a:off x="2446720" y="5293007"/>
            <a:ext cx="1569868" cy="379611"/>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fr-CA" dirty="0">
                <a:latin typeface="Univers Condensed Light" panose="020B0306020202040204"/>
              </a:rPr>
              <a:t>Soudure FSW</a:t>
            </a:r>
          </a:p>
        </p:txBody>
      </p:sp>
      <p:pic>
        <p:nvPicPr>
          <p:cNvPr id="13" name="Image 12">
            <a:extLst>
              <a:ext uri="{FF2B5EF4-FFF2-40B4-BE49-F238E27FC236}">
                <a16:creationId xmlns:a16="http://schemas.microsoft.com/office/drawing/2014/main" id="{7B2702F4-F932-43F5-9D5B-CDE1513B679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90500" y="4660979"/>
            <a:ext cx="1569868" cy="1474448"/>
          </a:xfrm>
          <a:prstGeom prst="rect">
            <a:avLst/>
          </a:prstGeom>
          <a:ln>
            <a:solidFill>
              <a:schemeClr val="accent1"/>
            </a:solidFill>
          </a:ln>
        </p:spPr>
      </p:pic>
      <p:pic>
        <p:nvPicPr>
          <p:cNvPr id="23" name="Image 22">
            <a:extLst>
              <a:ext uri="{FF2B5EF4-FFF2-40B4-BE49-F238E27FC236}">
                <a16:creationId xmlns:a16="http://schemas.microsoft.com/office/drawing/2014/main" id="{CA85F6B5-FC8B-4826-AD4B-1F56D1ED2D0E}"/>
              </a:ext>
            </a:extLst>
          </p:cNvPr>
          <p:cNvPicPr>
            <a:picLocks noChangeAspect="1"/>
          </p:cNvPicPr>
          <p:nvPr>
            <p:custDataLst>
              <p:tags r:id="rId4"/>
            </p:custDataLst>
          </p:nvPr>
        </p:nvPicPr>
        <p:blipFill>
          <a:blip r:embed="rId13"/>
          <a:stretch>
            <a:fillRect/>
          </a:stretch>
        </p:blipFill>
        <p:spPr>
          <a:xfrm>
            <a:off x="6963983" y="3528534"/>
            <a:ext cx="5228018" cy="2953025"/>
          </a:xfrm>
          <a:prstGeom prst="rect">
            <a:avLst/>
          </a:prstGeom>
        </p:spPr>
      </p:pic>
      <p:pic>
        <p:nvPicPr>
          <p:cNvPr id="10" name="Image 9">
            <a:extLst>
              <a:ext uri="{FF2B5EF4-FFF2-40B4-BE49-F238E27FC236}">
                <a16:creationId xmlns:a16="http://schemas.microsoft.com/office/drawing/2014/main" id="{6A65836B-5AD7-40AE-84D0-A1321200CE7C}"/>
              </a:ext>
            </a:extLst>
          </p:cNvPr>
          <p:cNvPicPr>
            <a:picLocks noChangeAspect="1"/>
          </p:cNvPicPr>
          <p:nvPr>
            <p:custDataLst>
              <p:tags r:id="rId5"/>
            </p:custDataLst>
          </p:nvPr>
        </p:nvPicPr>
        <p:blipFill>
          <a:blip r:embed="rId14" cstate="email">
            <a:extLst>
              <a:ext uri="{28A0092B-C50C-407E-A947-70E740481C1C}">
                <a14:useLocalDpi xmlns:a14="http://schemas.microsoft.com/office/drawing/2010/main"/>
              </a:ext>
            </a:extLst>
          </a:blip>
          <a:stretch>
            <a:fillRect/>
          </a:stretch>
        </p:blipFill>
        <p:spPr>
          <a:xfrm>
            <a:off x="4038600" y="4518112"/>
            <a:ext cx="2741873" cy="1790934"/>
          </a:xfrm>
          <a:prstGeom prst="rect">
            <a:avLst/>
          </a:prstGeom>
          <a:ln>
            <a:solidFill>
              <a:schemeClr val="accent1"/>
            </a:solidFill>
          </a:ln>
        </p:spPr>
      </p:pic>
      <p:sp>
        <p:nvSpPr>
          <p:cNvPr id="11" name="ZoneTexte 10">
            <a:extLst>
              <a:ext uri="{FF2B5EF4-FFF2-40B4-BE49-F238E27FC236}">
                <a16:creationId xmlns:a16="http://schemas.microsoft.com/office/drawing/2014/main" id="{3C76157D-F96F-418F-912A-6F7748E5BF38}"/>
              </a:ext>
            </a:extLst>
          </p:cNvPr>
          <p:cNvSpPr txBox="1"/>
          <p:nvPr>
            <p:custDataLst>
              <p:tags r:id="rId6"/>
            </p:custDataLst>
          </p:nvPr>
        </p:nvSpPr>
        <p:spPr>
          <a:xfrm>
            <a:off x="6096000" y="3001480"/>
            <a:ext cx="6024716" cy="584775"/>
          </a:xfrm>
          <a:prstGeom prst="rect">
            <a:avLst/>
          </a:prstGeom>
          <a:solidFill>
            <a:schemeClr val="accent1">
              <a:lumMod val="20000"/>
              <a:lumOff val="80000"/>
            </a:schemeClr>
          </a:solidFill>
        </p:spPr>
        <p:txBody>
          <a:bodyPr wrap="square">
            <a:spAutoFit/>
          </a:bodyPr>
          <a:lstStyle/>
          <a:p>
            <a:r>
              <a:rPr lang="fr-CA" sz="1600" dirty="0">
                <a:latin typeface="Univers Condensed Light" panose="020B0306020202040204" pitchFamily="34" charset="0"/>
              </a:rPr>
              <a:t>Fabrication du plancher (120 m x 3 m) de la nouvelle passerelle (Alma, Québec) inaugurée fin 2016 (avec la participation d’une équipe du CMQ) </a:t>
            </a:r>
          </a:p>
        </p:txBody>
      </p:sp>
      <p:pic>
        <p:nvPicPr>
          <p:cNvPr id="8" name="Image 7">
            <a:extLst>
              <a:ext uri="{FF2B5EF4-FFF2-40B4-BE49-F238E27FC236}">
                <a16:creationId xmlns:a16="http://schemas.microsoft.com/office/drawing/2014/main" id="{769EA648-E276-4E60-9DBF-6E3297DF7376}"/>
              </a:ext>
            </a:extLst>
          </p:cNvPr>
          <p:cNvPicPr>
            <a:picLocks noChangeAspect="1"/>
          </p:cNvPicPr>
          <p:nvPr>
            <p:custDataLst>
              <p:tags r:id="rId7"/>
            </p:custDataLst>
          </p:nvPr>
        </p:nvPicPr>
        <p:blipFill>
          <a:blip r:embed="rId15" cstate="email">
            <a:extLst>
              <a:ext uri="{28A0092B-C50C-407E-A947-70E740481C1C}">
                <a14:useLocalDpi xmlns:a14="http://schemas.microsoft.com/office/drawing/2010/main"/>
              </a:ext>
            </a:extLst>
          </a:blip>
          <a:stretch>
            <a:fillRect/>
          </a:stretch>
        </p:blipFill>
        <p:spPr>
          <a:xfrm>
            <a:off x="8881381" y="999597"/>
            <a:ext cx="3065713" cy="2042909"/>
          </a:xfrm>
          <a:prstGeom prst="rect">
            <a:avLst/>
          </a:prstGeom>
          <a:ln>
            <a:solidFill>
              <a:schemeClr val="accent1"/>
            </a:solidFill>
          </a:ln>
        </p:spPr>
      </p:pic>
      <p:sp>
        <p:nvSpPr>
          <p:cNvPr id="14" name="ZoneTexte 13">
            <a:extLst>
              <a:ext uri="{FF2B5EF4-FFF2-40B4-BE49-F238E27FC236}">
                <a16:creationId xmlns:a16="http://schemas.microsoft.com/office/drawing/2014/main" id="{36491779-3AD0-4FFF-90B3-A3BDD654C148}"/>
              </a:ext>
            </a:extLst>
          </p:cNvPr>
          <p:cNvSpPr txBox="1"/>
          <p:nvPr>
            <p:custDataLst>
              <p:tags r:id="rId8"/>
            </p:custDataLst>
          </p:nvPr>
        </p:nvSpPr>
        <p:spPr>
          <a:xfrm>
            <a:off x="890500" y="6162382"/>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15" name="ZoneTexte 14">
            <a:extLst>
              <a:ext uri="{FF2B5EF4-FFF2-40B4-BE49-F238E27FC236}">
                <a16:creationId xmlns:a16="http://schemas.microsoft.com/office/drawing/2014/main" id="{8EFC65D8-AB57-4001-B684-85D15DDCF7A2}"/>
              </a:ext>
            </a:extLst>
          </p:cNvPr>
          <p:cNvSpPr txBox="1"/>
          <p:nvPr>
            <p:custDataLst>
              <p:tags r:id="rId9"/>
            </p:custDataLst>
          </p:nvPr>
        </p:nvSpPr>
        <p:spPr>
          <a:xfrm>
            <a:off x="8811024" y="680360"/>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16" name="Espace réservé du pied de page 2"/>
          <p:cNvSpPr>
            <a:spLocks noGrp="1"/>
          </p:cNvSpPr>
          <p:nvPr>
            <p:ph type="ftr" sz="quarter" idx="11"/>
            <p:custDataLst>
              <p:tags r:id="rId10"/>
            </p:custDataLst>
          </p:nvPr>
        </p:nvSpPr>
        <p:spPr>
          <a:xfrm>
            <a:off x="4038600" y="6356350"/>
            <a:ext cx="4114800" cy="365125"/>
          </a:xfrm>
        </p:spPr>
        <p:txBody>
          <a:bodyPr/>
          <a:lstStyle/>
          <a:p>
            <a:r>
              <a:rPr lang="fr-FR" dirty="0"/>
              <a:t>ALU-COMPÉTENCES</a:t>
            </a:r>
          </a:p>
        </p:txBody>
      </p:sp>
    </p:spTree>
    <p:extLst>
      <p:ext uri="{BB962C8B-B14F-4D97-AF65-F5344CB8AC3E}">
        <p14:creationId xmlns:p14="http://schemas.microsoft.com/office/powerpoint/2010/main" val="22037916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00F6D2A-6F91-4A01-9291-173AC7472687}"/>
              </a:ext>
            </a:extLst>
          </p:cNvPr>
          <p:cNvSpPr>
            <a:spLocks noGrp="1"/>
          </p:cNvSpPr>
          <p:nvPr>
            <p:ph type="ftr" sz="quarter" idx="11"/>
            <p:custDataLst>
              <p:tags r:id="rId1"/>
            </p:custDataLst>
          </p:nvPr>
        </p:nvSpPr>
        <p:spPr/>
        <p:txBody>
          <a:bodyPr/>
          <a:lstStyle/>
          <a:p>
            <a:r>
              <a:rPr lang="fr-FR" dirty="0"/>
              <a:t>ALU-COMPÉTENCES</a:t>
            </a:r>
          </a:p>
        </p:txBody>
      </p:sp>
      <p:sp>
        <p:nvSpPr>
          <p:cNvPr id="3" name="Espace réservé du numéro de diapositive 2">
            <a:extLst>
              <a:ext uri="{FF2B5EF4-FFF2-40B4-BE49-F238E27FC236}">
                <a16:creationId xmlns:a16="http://schemas.microsoft.com/office/drawing/2014/main" id="{9D15B6B4-3F68-4957-B19A-75FDD2CF9BE2}"/>
              </a:ext>
            </a:extLst>
          </p:cNvPr>
          <p:cNvSpPr>
            <a:spLocks noGrp="1"/>
          </p:cNvSpPr>
          <p:nvPr>
            <p:ph type="sldNum" sz="quarter" idx="12"/>
            <p:custDataLst>
              <p:tags r:id="rId2"/>
            </p:custDataLst>
          </p:nvPr>
        </p:nvSpPr>
        <p:spPr/>
        <p:txBody>
          <a:bodyPr/>
          <a:lstStyle/>
          <a:p>
            <a:fld id="{82B63C5F-247B-BE4F-ACBC-7BDD67617F3E}" type="slidenum">
              <a:rPr lang="fr-FR" smtClean="0"/>
              <a:t>92</a:t>
            </a:fld>
            <a:endParaRPr lang="fr-FR" dirty="0"/>
          </a:p>
        </p:txBody>
      </p:sp>
      <p:sp>
        <p:nvSpPr>
          <p:cNvPr id="4" name="Espace réservé du texte 3">
            <a:extLst>
              <a:ext uri="{FF2B5EF4-FFF2-40B4-BE49-F238E27FC236}">
                <a16:creationId xmlns:a16="http://schemas.microsoft.com/office/drawing/2014/main" id="{CEA175B5-2CD7-4514-96F9-401AD70560F2}"/>
              </a:ext>
            </a:extLst>
          </p:cNvPr>
          <p:cNvSpPr>
            <a:spLocks noGrp="1"/>
          </p:cNvSpPr>
          <p:nvPr>
            <p:ph type="body" idx="1"/>
            <p:custDataLst>
              <p:tags r:id="rId3"/>
            </p:custDataLst>
          </p:nvPr>
        </p:nvSpPr>
        <p:spPr>
          <a:xfrm>
            <a:off x="838200" y="2497654"/>
            <a:ext cx="10513982" cy="4041258"/>
          </a:xfrm>
        </p:spPr>
        <p:txBody>
          <a:bodyPr>
            <a:normAutofit/>
          </a:bodyPr>
          <a:lstStyle/>
          <a:p>
            <a:r>
              <a:rPr lang="fr-CA" sz="2400" dirty="0"/>
              <a:t>Soudage plasma</a:t>
            </a:r>
          </a:p>
          <a:p>
            <a:r>
              <a:rPr lang="fr-CA" sz="2400" dirty="0"/>
              <a:t>Soudage au laser</a:t>
            </a:r>
          </a:p>
          <a:p>
            <a:r>
              <a:rPr lang="fr-CA" sz="2400" dirty="0"/>
              <a:t>Soudage par point par résistance</a:t>
            </a:r>
          </a:p>
          <a:p>
            <a:r>
              <a:rPr lang="fr-CA" sz="2400" dirty="0"/>
              <a:t>Soudage ultrasons</a:t>
            </a:r>
          </a:p>
        </p:txBody>
      </p:sp>
      <p:sp>
        <p:nvSpPr>
          <p:cNvPr id="5" name="Titre 4">
            <a:extLst>
              <a:ext uri="{FF2B5EF4-FFF2-40B4-BE49-F238E27FC236}">
                <a16:creationId xmlns:a16="http://schemas.microsoft.com/office/drawing/2014/main" id="{52B28923-7125-4C40-BB26-8C7C250D8FA3}"/>
              </a:ext>
            </a:extLst>
          </p:cNvPr>
          <p:cNvSpPr>
            <a:spLocks noGrp="1"/>
          </p:cNvSpPr>
          <p:nvPr>
            <p:ph type="title"/>
            <p:custDataLst>
              <p:tags r:id="rId4"/>
            </p:custDataLst>
          </p:nvPr>
        </p:nvSpPr>
        <p:spPr/>
        <p:txBody>
          <a:bodyPr>
            <a:normAutofit/>
          </a:bodyPr>
          <a:lstStyle/>
          <a:p>
            <a:r>
              <a:rPr lang="fr-CA" dirty="0"/>
              <a:t>Autres procédés de soudage moins courants dans les PME</a:t>
            </a:r>
          </a:p>
        </p:txBody>
      </p:sp>
    </p:spTree>
    <p:extLst>
      <p:ext uri="{BB962C8B-B14F-4D97-AF65-F5344CB8AC3E}">
        <p14:creationId xmlns:p14="http://schemas.microsoft.com/office/powerpoint/2010/main" val="14183746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Traitements de surface</a:t>
            </a:r>
          </a:p>
        </p:txBody>
      </p:sp>
      <p:sp>
        <p:nvSpPr>
          <p:cNvPr id="4" name="Espace réservé du pied de page 3"/>
          <p:cNvSpPr>
            <a:spLocks noGrp="1"/>
          </p:cNvSpPr>
          <p:nvPr>
            <p:ph type="ftr" sz="quarter" idx="11"/>
            <p:custDataLst>
              <p:tags r:id="rId2"/>
            </p:custDataLst>
          </p:nvPr>
        </p:nvSpPr>
        <p:spPr/>
        <p:txBody>
          <a:bodyPr/>
          <a:lstStyle/>
          <a:p>
            <a:r>
              <a:rPr lang="fr-FR"/>
              <a:t>ALU-COMPÉTENCES</a:t>
            </a:r>
          </a:p>
        </p:txBody>
      </p:sp>
      <p:sp>
        <p:nvSpPr>
          <p:cNvPr id="5" name="Espace réservé du numéro de diapositive 4"/>
          <p:cNvSpPr>
            <a:spLocks noGrp="1"/>
          </p:cNvSpPr>
          <p:nvPr>
            <p:ph type="sldNum" sz="quarter" idx="12"/>
            <p:custDataLst>
              <p:tags r:id="rId3"/>
            </p:custDataLst>
          </p:nvPr>
        </p:nvSpPr>
        <p:spPr/>
        <p:txBody>
          <a:bodyPr/>
          <a:lstStyle/>
          <a:p>
            <a:fld id="{82B63C5F-247B-BE4F-ACBC-7BDD67617F3E}" type="slidenum">
              <a:rPr lang="fr-FR" smtClean="0"/>
              <a:t>93</a:t>
            </a:fld>
            <a:endParaRPr lang="fr-FR"/>
          </a:p>
        </p:txBody>
      </p:sp>
    </p:spTree>
    <p:extLst>
      <p:ext uri="{BB962C8B-B14F-4D97-AF65-F5344CB8AC3E}">
        <p14:creationId xmlns:p14="http://schemas.microsoft.com/office/powerpoint/2010/main" val="17813611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4B6C7A-EF0B-4298-90A6-7FE671EEB6DA}"/>
              </a:ext>
            </a:extLst>
          </p:cNvPr>
          <p:cNvSpPr/>
          <p:nvPr>
            <p:custDataLst>
              <p:tags r:id="rId1"/>
            </p:custDataLst>
          </p:nvPr>
        </p:nvSpPr>
        <p:spPr>
          <a:xfrm>
            <a:off x="6133354" y="889000"/>
            <a:ext cx="5500914" cy="508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12" name="ZoneTexte 11">
            <a:extLst>
              <a:ext uri="{FF2B5EF4-FFF2-40B4-BE49-F238E27FC236}">
                <a16:creationId xmlns:a16="http://schemas.microsoft.com/office/drawing/2014/main" id="{699C9A3C-F90E-47E7-82F7-EE127804E9D8}"/>
              </a:ext>
            </a:extLst>
          </p:cNvPr>
          <p:cNvSpPr txBox="1"/>
          <p:nvPr>
            <p:custDataLst>
              <p:tags r:id="rId2"/>
            </p:custDataLst>
          </p:nvPr>
        </p:nvSpPr>
        <p:spPr>
          <a:xfrm>
            <a:off x="8945406" y="5007538"/>
            <a:ext cx="2536884" cy="1015663"/>
          </a:xfrm>
          <a:prstGeom prst="rect">
            <a:avLst/>
          </a:prstGeom>
          <a:solidFill>
            <a:schemeClr val="accent1">
              <a:lumMod val="20000"/>
              <a:lumOff val="80000"/>
            </a:schemeClr>
          </a:solidFill>
        </p:spPr>
        <p:txBody>
          <a:bodyPr wrap="square">
            <a:spAutoFit/>
          </a:bodyPr>
          <a:lstStyle/>
          <a:p>
            <a:pPr algn="r"/>
            <a:r>
              <a:rPr lang="en-US" sz="2000" dirty="0" err="1">
                <a:latin typeface="Univers Condensed Light" panose="020B0306020202040204" pitchFamily="34" charset="0"/>
              </a:rPr>
              <a:t>Médailles</a:t>
            </a:r>
            <a:r>
              <a:rPr lang="en-US" sz="2000" dirty="0">
                <a:latin typeface="Univers Condensed Light" panose="020B0306020202040204" pitchFamily="34" charset="0"/>
              </a:rPr>
              <a:t> des jeux du Québec, </a:t>
            </a:r>
            <a:r>
              <a:rPr lang="en-US" sz="2000" dirty="0" err="1">
                <a:latin typeface="Univers Condensed Light" panose="020B0306020202040204" pitchFamily="34" charset="0"/>
              </a:rPr>
              <a:t>anodisées</a:t>
            </a:r>
            <a:r>
              <a:rPr lang="en-US" sz="2000" dirty="0">
                <a:latin typeface="Univers Condensed Light" panose="020B0306020202040204" pitchFamily="34" charset="0"/>
              </a:rPr>
              <a:t> au Cégep de Trois-Rivières</a:t>
            </a:r>
            <a:endParaRPr lang="fr-CA" sz="2000" dirty="0">
              <a:latin typeface="Univers Condensed Light" panose="020B0306020202040204" pitchFamily="34" charset="0"/>
            </a:endParaRPr>
          </a:p>
        </p:txBody>
      </p:sp>
      <p:sp>
        <p:nvSpPr>
          <p:cNvPr id="9" name="Titre 8"/>
          <p:cNvSpPr>
            <a:spLocks noGrp="1"/>
          </p:cNvSpPr>
          <p:nvPr>
            <p:ph type="title"/>
            <p:custDataLst>
              <p:tags r:id="rId3"/>
            </p:custDataLst>
          </p:nvPr>
        </p:nvSpPr>
        <p:spPr/>
        <p:txBody>
          <a:bodyPr/>
          <a:lstStyle/>
          <a:p>
            <a:r>
              <a:rPr lang="fr-CA" dirty="0"/>
              <a:t>L’anodisation</a:t>
            </a:r>
          </a:p>
        </p:txBody>
      </p:sp>
      <p:sp>
        <p:nvSpPr>
          <p:cNvPr id="3074" name="Slide Number Placeholder 5"/>
          <p:cNvSpPr>
            <a:spLocks noGrp="1"/>
          </p:cNvSpPr>
          <p:nvPr>
            <p:ph type="sldNum" sz="quarter" idx="12"/>
            <p:custDataLst>
              <p:tags r:id="rId4"/>
            </p:custDataLst>
          </p:nvPr>
        </p:nvSpPr>
        <p:spPr/>
        <p:txBody>
          <a:bodyPr/>
          <a:lstStyle/>
          <a:p>
            <a:fld id="{9C12C47C-E1E4-4BAE-8C2D-A14128305B39}" type="slidenum">
              <a:rPr lang="fr-CA" smtClean="0"/>
              <a:pPr/>
              <a:t>94</a:t>
            </a:fld>
            <a:endParaRPr lang="fr-CA"/>
          </a:p>
        </p:txBody>
      </p:sp>
      <p:sp>
        <p:nvSpPr>
          <p:cNvPr id="3" name="Espace réservé du texte 2">
            <a:extLst>
              <a:ext uri="{FF2B5EF4-FFF2-40B4-BE49-F238E27FC236}">
                <a16:creationId xmlns:a16="http://schemas.microsoft.com/office/drawing/2014/main" id="{1589B1EB-8029-4455-BDF1-A4410ACB94D4}"/>
              </a:ext>
            </a:extLst>
          </p:cNvPr>
          <p:cNvSpPr>
            <a:spLocks noGrp="1"/>
          </p:cNvSpPr>
          <p:nvPr>
            <p:ph type="body" idx="16"/>
            <p:custDataLst>
              <p:tags r:id="rId5"/>
            </p:custDataLst>
          </p:nvPr>
        </p:nvSpPr>
        <p:spPr/>
        <p:txBody>
          <a:bodyPr/>
          <a:lstStyle/>
          <a:p>
            <a:r>
              <a:rPr lang="fr-CA" dirty="0"/>
              <a:t>Avantages</a:t>
            </a:r>
          </a:p>
        </p:txBody>
      </p:sp>
      <p:sp>
        <p:nvSpPr>
          <p:cNvPr id="10" name="Rectangle 3">
            <a:extLst>
              <a:ext uri="{FF2B5EF4-FFF2-40B4-BE49-F238E27FC236}">
                <a16:creationId xmlns:a16="http://schemas.microsoft.com/office/drawing/2014/main" id="{7174298B-7864-4028-8BE4-21C025958023}"/>
              </a:ext>
            </a:extLst>
          </p:cNvPr>
          <p:cNvSpPr>
            <a:spLocks noGrp="1" noChangeArrowheads="1"/>
          </p:cNvSpPr>
          <p:nvPr>
            <p:ph type="body" idx="17"/>
            <p:custDataLst>
              <p:tags r:id="rId6"/>
            </p:custDataLst>
          </p:nvPr>
        </p:nvSpPr>
        <p:spPr>
          <a:xfrm>
            <a:off x="956468" y="3012455"/>
            <a:ext cx="4518025" cy="2263775"/>
          </a:xfrm>
        </p:spPr>
        <p:txBody>
          <a:bodyPr>
            <a:normAutofit fontScale="92500" lnSpcReduction="20000"/>
          </a:bodyPr>
          <a:lstStyle/>
          <a:p>
            <a:pPr lvl="1"/>
            <a:r>
              <a:rPr lang="fr-CH" sz="2000" b="0" dirty="0"/>
              <a:t>Augmenter la résistance à la corrosion. </a:t>
            </a:r>
          </a:p>
          <a:p>
            <a:pPr lvl="1"/>
            <a:r>
              <a:rPr lang="fr-CH" sz="2000" b="0" dirty="0"/>
              <a:t>Augmenter la dureté et la résistance à l’abrasion. </a:t>
            </a:r>
          </a:p>
          <a:p>
            <a:pPr lvl="1"/>
            <a:r>
              <a:rPr lang="fr-CH" sz="2000" b="0" dirty="0"/>
              <a:t>Diminuer le coefficient de frottement. </a:t>
            </a:r>
          </a:p>
          <a:p>
            <a:pPr lvl="1"/>
            <a:r>
              <a:rPr lang="fr-CH" sz="2000" b="0" dirty="0"/>
              <a:t>Assurer une isolation thermique. </a:t>
            </a:r>
          </a:p>
          <a:p>
            <a:pPr lvl="1"/>
            <a:r>
              <a:rPr lang="fr-CH" sz="2000" b="0" dirty="0"/>
              <a:t>Assurer une isolation électrique.</a:t>
            </a:r>
          </a:p>
          <a:p>
            <a:pPr lvl="1"/>
            <a:r>
              <a:rPr lang="fr-CH" sz="2000" b="0" dirty="0"/>
              <a:t>Améliorer l’apparence (fini et couleur).</a:t>
            </a:r>
          </a:p>
          <a:p>
            <a:pPr lvl="1"/>
            <a:r>
              <a:rPr lang="fr-CH" sz="2000" b="0" dirty="0"/>
              <a:t>Assurer l’adhérence pour les revêtements organiques ou dépôts galvaniques, etc.</a:t>
            </a:r>
            <a:endParaRPr lang="fr-CA" sz="2000" b="0" dirty="0"/>
          </a:p>
        </p:txBody>
      </p:sp>
      <p:sp>
        <p:nvSpPr>
          <p:cNvPr id="5" name="ZoneTexte 4">
            <a:extLst>
              <a:ext uri="{FF2B5EF4-FFF2-40B4-BE49-F238E27FC236}">
                <a16:creationId xmlns:a16="http://schemas.microsoft.com/office/drawing/2014/main" id="{F964A0D5-876B-4306-8ACD-5D582BB21154}"/>
              </a:ext>
            </a:extLst>
          </p:cNvPr>
          <p:cNvSpPr txBox="1"/>
          <p:nvPr>
            <p:custDataLst>
              <p:tags r:id="rId7"/>
            </p:custDataLst>
          </p:nvPr>
        </p:nvSpPr>
        <p:spPr>
          <a:xfrm>
            <a:off x="6096000" y="1440494"/>
            <a:ext cx="5500914" cy="2246769"/>
          </a:xfrm>
          <a:prstGeom prst="rect">
            <a:avLst/>
          </a:prstGeom>
          <a:solidFill>
            <a:schemeClr val="accent1">
              <a:lumMod val="20000"/>
              <a:lumOff val="80000"/>
            </a:schemeClr>
          </a:solidFill>
        </p:spPr>
        <p:txBody>
          <a:bodyPr wrap="square" rtlCol="0">
            <a:spAutoFit/>
          </a:bodyPr>
          <a:lstStyle/>
          <a:p>
            <a:pPr algn="just"/>
            <a:r>
              <a:rPr lang="fr-CA" sz="2000" dirty="0">
                <a:latin typeface="Univers Condensed Light" panose="020B0306020202040204" pitchFamily="34" charset="0"/>
              </a:rPr>
              <a:t>L’anodisation est un procédé électrochimique qui permet d’augmenter artificiellement la couche naturelle et transparente d’oxyde protecteur que l’on retrouve sur certains métaux.</a:t>
            </a:r>
          </a:p>
          <a:p>
            <a:pPr algn="just"/>
            <a:r>
              <a:rPr lang="fr-CA" sz="2000" dirty="0">
                <a:latin typeface="Univers Condensed Light" panose="020B0306020202040204" pitchFamily="34" charset="0"/>
              </a:rPr>
              <a:t>Ce procédé n’est pas seulement réservé pour l’aluminium, mais aussi pour le magnésium, le titane, le béryllium et le zinc.</a:t>
            </a:r>
            <a:r>
              <a:rPr lang="fr-CH" sz="2000" dirty="0">
                <a:latin typeface="Univers Condensed Light" panose="020B0306020202040204" pitchFamily="34" charset="0"/>
              </a:rPr>
              <a:t> </a:t>
            </a:r>
          </a:p>
        </p:txBody>
      </p:sp>
      <p:pic>
        <p:nvPicPr>
          <p:cNvPr id="8" name="Image 7">
            <a:extLst>
              <a:ext uri="{FF2B5EF4-FFF2-40B4-BE49-F238E27FC236}">
                <a16:creationId xmlns:a16="http://schemas.microsoft.com/office/drawing/2014/main" id="{9E17A0CB-6D82-4DDA-9EE9-C89AA8F29F50}"/>
              </a:ext>
            </a:extLst>
          </p:cNvPr>
          <p:cNvPicPr>
            <a:picLocks noChangeAspect="1"/>
          </p:cNvPicPr>
          <p:nvPr>
            <p:custDataLst>
              <p:tags r:id="rId8"/>
            </p:custDataLst>
          </p:nvPr>
        </p:nvPicPr>
        <p:blipFill>
          <a:blip r:embed="rId12"/>
          <a:stretch>
            <a:fillRect/>
          </a:stretch>
        </p:blipFill>
        <p:spPr>
          <a:xfrm>
            <a:off x="6095839" y="3832322"/>
            <a:ext cx="3038899" cy="2181529"/>
          </a:xfrm>
          <a:prstGeom prst="rect">
            <a:avLst/>
          </a:prstGeom>
          <a:ln>
            <a:solidFill>
              <a:schemeClr val="accent1"/>
            </a:solidFill>
          </a:ln>
        </p:spPr>
      </p:pic>
      <p:sp>
        <p:nvSpPr>
          <p:cNvPr id="11" name="ZoneTexte 10">
            <a:extLst>
              <a:ext uri="{FF2B5EF4-FFF2-40B4-BE49-F238E27FC236}">
                <a16:creationId xmlns:a16="http://schemas.microsoft.com/office/drawing/2014/main" id="{D3898758-E3D2-4568-8A64-99E95451BBF1}"/>
              </a:ext>
            </a:extLst>
          </p:cNvPr>
          <p:cNvSpPr txBox="1"/>
          <p:nvPr>
            <p:custDataLst>
              <p:tags r:id="rId9"/>
            </p:custDataLst>
          </p:nvPr>
        </p:nvSpPr>
        <p:spPr>
          <a:xfrm>
            <a:off x="7084533" y="5967661"/>
            <a:ext cx="1061509" cy="338554"/>
          </a:xfrm>
          <a:prstGeom prst="rect">
            <a:avLst/>
          </a:prstGeom>
          <a:noFill/>
        </p:spPr>
        <p:txBody>
          <a:bodyPr wrap="none" rtlCol="0">
            <a:spAutoFit/>
          </a:bodyPr>
          <a:lstStyle/>
          <a:p>
            <a:r>
              <a:rPr lang="en-CA" sz="1600" dirty="0">
                <a:latin typeface="Univers Condensed Light" panose="020B0306020202040204" pitchFamily="34" charset="0"/>
              </a:rPr>
              <a:t>Image CMQ</a:t>
            </a:r>
            <a:endParaRPr lang="fr-CA" sz="1600" dirty="0">
              <a:latin typeface="Univers Condensed Light" panose="020B0306020202040204" pitchFamily="34" charset="0"/>
            </a:endParaRPr>
          </a:p>
        </p:txBody>
      </p:sp>
      <p:sp>
        <p:nvSpPr>
          <p:cNvPr id="13" name="Espace réservé du pied de page 2"/>
          <p:cNvSpPr>
            <a:spLocks noGrp="1"/>
          </p:cNvSpPr>
          <p:nvPr>
            <p:ph type="ftr" sz="quarter" idx="11"/>
            <p:custDataLst>
              <p:tags r:id="rId10"/>
            </p:custDataLst>
          </p:nvPr>
        </p:nvSpPr>
        <p:spPr>
          <a:xfrm>
            <a:off x="4038600" y="6356350"/>
            <a:ext cx="4114800" cy="365125"/>
          </a:xfrm>
        </p:spPr>
        <p:txBody>
          <a:bodyPr/>
          <a:lstStyle/>
          <a:p>
            <a:r>
              <a:rPr lang="fr-FR" dirty="0"/>
              <a:t>ALU-COMPÉTENCES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custDataLst>
              <p:tags r:id="rId1"/>
            </p:custDataLst>
          </p:nvPr>
        </p:nvSpPr>
        <p:spPr/>
        <p:txBody>
          <a:bodyPr/>
          <a:lstStyle/>
          <a:p>
            <a:fld id="{BC258FF2-5C5A-40BA-87FE-470EF31A965E}" type="slidenum">
              <a:rPr lang="fr-CA" smtClean="0"/>
              <a:pPr/>
              <a:t>95</a:t>
            </a:fld>
            <a:endParaRPr lang="fr-CA"/>
          </a:p>
        </p:txBody>
      </p:sp>
      <p:sp>
        <p:nvSpPr>
          <p:cNvPr id="2" name="Espace réservé du contenu 1">
            <a:extLst>
              <a:ext uri="{FF2B5EF4-FFF2-40B4-BE49-F238E27FC236}">
                <a16:creationId xmlns:a16="http://schemas.microsoft.com/office/drawing/2014/main" id="{F31E055A-BB7F-4D57-AA33-27C166F056CA}"/>
              </a:ext>
            </a:extLst>
          </p:cNvPr>
          <p:cNvSpPr>
            <a:spLocks noGrp="1"/>
          </p:cNvSpPr>
          <p:nvPr>
            <p:ph sz="half" idx="1"/>
            <p:custDataLst>
              <p:tags r:id="rId2"/>
            </p:custDataLst>
          </p:nvPr>
        </p:nvSpPr>
        <p:spPr>
          <a:xfrm>
            <a:off x="839788" y="1365286"/>
            <a:ext cx="10513982" cy="4041258"/>
          </a:xfrm>
        </p:spPr>
        <p:txBody>
          <a:bodyPr/>
          <a:lstStyle/>
          <a:p>
            <a:r>
              <a:rPr lang="fr-CA" sz="2400" dirty="0"/>
              <a:t>La couche artificielle est plus épaisse, plus dure et plus résistante.</a:t>
            </a:r>
          </a:p>
          <a:p>
            <a:r>
              <a:rPr lang="fr-CA" sz="2400" dirty="0"/>
              <a:t>Elle est transparente ou semi transparente si très épaisse.</a:t>
            </a:r>
          </a:p>
          <a:p>
            <a:pPr marL="0" indent="0">
              <a:buNone/>
            </a:pPr>
            <a:r>
              <a:rPr lang="fr-CA" dirty="0"/>
              <a:t> </a:t>
            </a:r>
          </a:p>
        </p:txBody>
      </p:sp>
      <p:sp>
        <p:nvSpPr>
          <p:cNvPr id="20" name="Titre 19"/>
          <p:cNvSpPr>
            <a:spLocks noGrp="1"/>
          </p:cNvSpPr>
          <p:nvPr>
            <p:ph type="title"/>
            <p:custDataLst>
              <p:tags r:id="rId3"/>
            </p:custDataLst>
          </p:nvPr>
        </p:nvSpPr>
        <p:spPr/>
        <p:txBody>
          <a:bodyPr/>
          <a:lstStyle/>
          <a:p>
            <a:r>
              <a:rPr lang="fr-CA"/>
              <a:t>Résultat souhaité</a:t>
            </a:r>
            <a:endParaRPr lang="fr-CA" dirty="0"/>
          </a:p>
        </p:txBody>
      </p:sp>
      <p:sp>
        <p:nvSpPr>
          <p:cNvPr id="5123" name="Rectangle 4"/>
          <p:cNvSpPr>
            <a:spLocks noChangeArrowheads="1"/>
          </p:cNvSpPr>
          <p:nvPr>
            <p:custDataLst>
              <p:tags r:id="rId4"/>
            </p:custDataLst>
          </p:nvPr>
        </p:nvSpPr>
        <p:spPr bwMode="auto">
          <a:xfrm>
            <a:off x="2672461" y="3010803"/>
            <a:ext cx="3240088" cy="1584325"/>
          </a:xfrm>
          <a:prstGeom prst="rect">
            <a:avLst/>
          </a:prstGeom>
          <a:gradFill rotWithShape="1">
            <a:gsLst>
              <a:gs pos="0">
                <a:schemeClr val="accent1">
                  <a:lumMod val="75000"/>
                </a:schemeClr>
              </a:gs>
              <a:gs pos="100000">
                <a:schemeClr val="accent1">
                  <a:lumMod val="75000"/>
                </a:schemeClr>
              </a:gs>
              <a:gs pos="100000">
                <a:schemeClr val="accent1">
                  <a:lumMod val="20000"/>
                  <a:lumOff val="80000"/>
                </a:schemeClr>
              </a:gs>
            </a:gsLst>
            <a:lin ang="18900000" scaled="1"/>
          </a:gradFill>
          <a:ln w="9525" algn="ctr">
            <a:noFill/>
            <a:miter lim="800000"/>
            <a:headEnd/>
            <a:tailEnd/>
          </a:ln>
        </p:spPr>
        <p:txBody>
          <a:bodyPr wrap="none" anchor="ctr"/>
          <a:lstStyle/>
          <a:p>
            <a:endParaRPr lang="fr-CA" dirty="0">
              <a:latin typeface="Univers Condensed Light" panose="020B0306020202040204"/>
            </a:endParaRPr>
          </a:p>
        </p:txBody>
      </p:sp>
      <p:sp>
        <p:nvSpPr>
          <p:cNvPr id="5124" name="Rectangle 5"/>
          <p:cNvSpPr>
            <a:spLocks noChangeArrowheads="1"/>
          </p:cNvSpPr>
          <p:nvPr>
            <p:custDataLst>
              <p:tags r:id="rId5"/>
            </p:custDataLst>
          </p:nvPr>
        </p:nvSpPr>
        <p:spPr bwMode="auto">
          <a:xfrm>
            <a:off x="2672461" y="2867928"/>
            <a:ext cx="3240088" cy="142875"/>
          </a:xfrm>
          <a:prstGeom prst="rect">
            <a:avLst/>
          </a:prstGeom>
          <a:solidFill>
            <a:srgbClr val="C0C0C0">
              <a:alpha val="45097"/>
            </a:srgbClr>
          </a:solidFill>
          <a:ln w="9525" algn="ctr">
            <a:noFill/>
            <a:miter lim="800000"/>
            <a:headEnd/>
            <a:tailEnd/>
          </a:ln>
        </p:spPr>
        <p:txBody>
          <a:bodyPr wrap="none" anchor="ctr"/>
          <a:lstStyle/>
          <a:p>
            <a:endParaRPr lang="fr-CA">
              <a:latin typeface="Univers Condensed Light" panose="020B0306020202040204"/>
            </a:endParaRPr>
          </a:p>
        </p:txBody>
      </p:sp>
      <p:sp>
        <p:nvSpPr>
          <p:cNvPr id="625670" name="Rectangle 6"/>
          <p:cNvSpPr>
            <a:spLocks noChangeArrowheads="1"/>
          </p:cNvSpPr>
          <p:nvPr>
            <p:custDataLst>
              <p:tags r:id="rId6"/>
            </p:custDataLst>
          </p:nvPr>
        </p:nvSpPr>
        <p:spPr bwMode="auto">
          <a:xfrm>
            <a:off x="6776150" y="3027204"/>
            <a:ext cx="3240087" cy="1569314"/>
          </a:xfrm>
          <a:prstGeom prst="rect">
            <a:avLst/>
          </a:prstGeom>
          <a:gradFill rotWithShape="1">
            <a:gsLst>
              <a:gs pos="0">
                <a:schemeClr val="accent1">
                  <a:lumMod val="75000"/>
                </a:schemeClr>
              </a:gs>
              <a:gs pos="50000">
                <a:schemeClr val="accent3">
                  <a:lumMod val="75000"/>
                </a:schemeClr>
              </a:gs>
              <a:gs pos="100000">
                <a:schemeClr val="accent1">
                  <a:lumMod val="75000"/>
                </a:schemeClr>
              </a:gs>
            </a:gsLst>
            <a:lin ang="18900000" scaled="1"/>
          </a:gradFill>
          <a:ln w="9525" algn="ctr">
            <a:noFill/>
            <a:miter lim="800000"/>
            <a:headEnd/>
            <a:tailEnd/>
          </a:ln>
          <a:effectLst/>
        </p:spPr>
        <p:txBody>
          <a:bodyPr wrap="none" anchor="ctr"/>
          <a:lstStyle/>
          <a:p>
            <a:pPr marL="342900" indent="-342900" algn="ctr">
              <a:defRPr/>
            </a:pPr>
            <a:endParaRPr lang="fr-CA">
              <a:solidFill>
                <a:schemeClr val="bg1"/>
              </a:solidFill>
              <a:effectLst>
                <a:outerShdw blurRad="38100" dist="38100" dir="2700000" algn="tl">
                  <a:srgbClr val="FFFFFF"/>
                </a:outerShdw>
              </a:effectLst>
              <a:latin typeface="Univers Condensed Light" panose="020B0306020202040204"/>
            </a:endParaRPr>
          </a:p>
        </p:txBody>
      </p:sp>
      <p:sp>
        <p:nvSpPr>
          <p:cNvPr id="625671" name="Rectangle 7"/>
          <p:cNvSpPr>
            <a:spLocks noChangeArrowheads="1"/>
          </p:cNvSpPr>
          <p:nvPr>
            <p:custDataLst>
              <p:tags r:id="rId7"/>
            </p:custDataLst>
          </p:nvPr>
        </p:nvSpPr>
        <p:spPr bwMode="auto">
          <a:xfrm>
            <a:off x="6776150" y="2523966"/>
            <a:ext cx="3241675" cy="503237"/>
          </a:xfrm>
          <a:prstGeom prst="rect">
            <a:avLst/>
          </a:prstGeom>
          <a:solidFill>
            <a:srgbClr val="C0C0C0">
              <a:alpha val="45000"/>
            </a:srgbClr>
          </a:solidFill>
          <a:ln w="9525" algn="ctr">
            <a:noFill/>
            <a:miter lim="800000"/>
            <a:headEnd/>
            <a:tailEnd/>
          </a:ln>
          <a:effectLst/>
        </p:spPr>
        <p:txBody>
          <a:bodyPr wrap="none" anchor="ctr"/>
          <a:lstStyle/>
          <a:p>
            <a:pPr marL="342900" indent="-342900" algn="ctr">
              <a:defRPr/>
            </a:pPr>
            <a:endParaRPr lang="fr-CA">
              <a:solidFill>
                <a:srgbClr val="000000"/>
              </a:solidFill>
              <a:effectLst>
                <a:outerShdw blurRad="38100" dist="38100" dir="2700000" algn="tl">
                  <a:srgbClr val="FFFFFF"/>
                </a:outerShdw>
              </a:effectLst>
              <a:latin typeface="Univers Condensed Light" panose="020B0306020202040204"/>
            </a:endParaRPr>
          </a:p>
        </p:txBody>
      </p:sp>
      <p:sp>
        <p:nvSpPr>
          <p:cNvPr id="5127" name="Text Box 8"/>
          <p:cNvSpPr txBox="1">
            <a:spLocks noChangeArrowheads="1"/>
          </p:cNvSpPr>
          <p:nvPr>
            <p:custDataLst>
              <p:tags r:id="rId8"/>
            </p:custDataLst>
          </p:nvPr>
        </p:nvSpPr>
        <p:spPr bwMode="auto">
          <a:xfrm>
            <a:off x="3070924" y="4620527"/>
            <a:ext cx="2672526" cy="1107996"/>
          </a:xfrm>
          <a:prstGeom prst="rect">
            <a:avLst/>
          </a:prstGeom>
          <a:noFill/>
          <a:ln w="9525">
            <a:noFill/>
            <a:miter lim="800000"/>
            <a:headEnd/>
            <a:tailEnd/>
          </a:ln>
        </p:spPr>
        <p:txBody>
          <a:bodyPr wrap="none">
            <a:spAutoFit/>
          </a:bodyPr>
          <a:lstStyle/>
          <a:p>
            <a:pPr>
              <a:spcBef>
                <a:spcPct val="0"/>
              </a:spcBef>
              <a:buClrTx/>
              <a:buFontTx/>
              <a:buNone/>
            </a:pPr>
            <a:r>
              <a:rPr lang="fr-CA" sz="2200" dirty="0">
                <a:latin typeface="Univers Condensed Light" panose="020B0306020202040204"/>
              </a:rPr>
              <a:t>Couche oxyde naturelle </a:t>
            </a:r>
          </a:p>
          <a:p>
            <a:pPr>
              <a:spcBef>
                <a:spcPct val="0"/>
              </a:spcBef>
              <a:buClrTx/>
              <a:buFontTx/>
              <a:buNone/>
            </a:pPr>
            <a:r>
              <a:rPr lang="fr-CA" sz="2200" dirty="0">
                <a:latin typeface="Univers Condensed Light" panose="020B0306020202040204"/>
              </a:rPr>
              <a:t>1 à 2 µm d’épaisseur </a:t>
            </a:r>
          </a:p>
          <a:p>
            <a:pPr>
              <a:spcBef>
                <a:spcPct val="0"/>
              </a:spcBef>
              <a:buClrTx/>
              <a:buFontTx/>
              <a:buNone/>
            </a:pPr>
            <a:r>
              <a:rPr lang="fr-CA" sz="2200" dirty="0">
                <a:latin typeface="Univers Condensed Light" panose="020B0306020202040204"/>
              </a:rPr>
              <a:t>Transparente</a:t>
            </a:r>
          </a:p>
        </p:txBody>
      </p:sp>
      <p:sp>
        <p:nvSpPr>
          <p:cNvPr id="5128" name="Text Box 9"/>
          <p:cNvSpPr txBox="1">
            <a:spLocks noChangeArrowheads="1"/>
          </p:cNvSpPr>
          <p:nvPr>
            <p:custDataLst>
              <p:tags r:id="rId9"/>
            </p:custDataLst>
          </p:nvPr>
        </p:nvSpPr>
        <p:spPr bwMode="auto">
          <a:xfrm>
            <a:off x="7085712" y="4644001"/>
            <a:ext cx="2984728" cy="1107996"/>
          </a:xfrm>
          <a:prstGeom prst="rect">
            <a:avLst/>
          </a:prstGeom>
          <a:noFill/>
          <a:ln w="9525">
            <a:noFill/>
            <a:miter lim="800000"/>
            <a:headEnd/>
            <a:tailEnd/>
          </a:ln>
        </p:spPr>
        <p:txBody>
          <a:bodyPr wrap="none">
            <a:spAutoFit/>
          </a:bodyPr>
          <a:lstStyle/>
          <a:p>
            <a:pPr>
              <a:spcBef>
                <a:spcPct val="0"/>
              </a:spcBef>
              <a:buClrTx/>
              <a:buFontTx/>
              <a:buNone/>
            </a:pPr>
            <a:r>
              <a:rPr lang="fr-CA" sz="2200" dirty="0">
                <a:latin typeface="Univers Condensed Light" panose="020B0306020202040204"/>
              </a:rPr>
              <a:t>Couche oxyde artificielle </a:t>
            </a:r>
          </a:p>
          <a:p>
            <a:pPr>
              <a:spcBef>
                <a:spcPct val="0"/>
              </a:spcBef>
              <a:buClrTx/>
              <a:buFontTx/>
              <a:buNone/>
            </a:pPr>
            <a:r>
              <a:rPr lang="fr-CA" sz="2200" dirty="0">
                <a:latin typeface="Univers Condensed Light" panose="020B0306020202040204"/>
              </a:rPr>
              <a:t>3-35 µm d’épaisseur  </a:t>
            </a:r>
          </a:p>
          <a:p>
            <a:pPr>
              <a:spcBef>
                <a:spcPct val="0"/>
              </a:spcBef>
              <a:buClrTx/>
              <a:buFontTx/>
              <a:buNone/>
            </a:pPr>
            <a:r>
              <a:rPr lang="fr-CA" sz="2200" dirty="0">
                <a:latin typeface="Univers Condensed Light" panose="020B0306020202040204"/>
              </a:rPr>
              <a:t>Transparente et plus dense</a:t>
            </a:r>
          </a:p>
        </p:txBody>
      </p:sp>
      <p:sp>
        <p:nvSpPr>
          <p:cNvPr id="5130" name="Line 11"/>
          <p:cNvSpPr>
            <a:spLocks noChangeShapeType="1"/>
          </p:cNvSpPr>
          <p:nvPr>
            <p:custDataLst>
              <p:tags r:id="rId10"/>
            </p:custDataLst>
          </p:nvPr>
        </p:nvSpPr>
        <p:spPr bwMode="auto">
          <a:xfrm>
            <a:off x="5407723" y="2867927"/>
            <a:ext cx="2016125" cy="0"/>
          </a:xfrm>
          <a:prstGeom prst="line">
            <a:avLst/>
          </a:prstGeom>
          <a:noFill/>
          <a:ln w="28575">
            <a:solidFill>
              <a:schemeClr val="tx1"/>
            </a:solidFill>
            <a:prstDash val="dash"/>
            <a:round/>
            <a:headEnd/>
            <a:tailEnd/>
          </a:ln>
        </p:spPr>
        <p:txBody>
          <a:bodyPr/>
          <a:lstStyle/>
          <a:p>
            <a:endParaRPr lang="fr-CA" dirty="0">
              <a:solidFill>
                <a:srgbClr val="FFFFFF"/>
              </a:solidFill>
              <a:latin typeface="Univers Condensed Light" panose="020B0306020202040204"/>
            </a:endParaRPr>
          </a:p>
        </p:txBody>
      </p:sp>
      <p:sp>
        <p:nvSpPr>
          <p:cNvPr id="5132" name="Text Box 13"/>
          <p:cNvSpPr txBox="1">
            <a:spLocks noChangeArrowheads="1"/>
          </p:cNvSpPr>
          <p:nvPr>
            <p:custDataLst>
              <p:tags r:id="rId11"/>
            </p:custDataLst>
          </p:nvPr>
        </p:nvSpPr>
        <p:spPr bwMode="auto">
          <a:xfrm>
            <a:off x="3498540" y="5650964"/>
            <a:ext cx="1483098" cy="338554"/>
          </a:xfrm>
          <a:prstGeom prst="rect">
            <a:avLst/>
          </a:prstGeom>
          <a:noFill/>
          <a:ln w="9525" algn="ctr">
            <a:noFill/>
            <a:miter lim="800000"/>
            <a:headEnd/>
            <a:tailEnd/>
          </a:ln>
        </p:spPr>
        <p:txBody>
          <a:bodyPr wrap="none">
            <a:spAutoFit/>
          </a:bodyPr>
          <a:lstStyle/>
          <a:p>
            <a:pPr marL="342900" indent="-342900"/>
            <a:r>
              <a:rPr lang="fr-CA" sz="1600" b="1" dirty="0">
                <a:latin typeface="Univers Condensed Light" panose="020B0306020202040204"/>
              </a:rPr>
              <a:t>1um = 0,001 mm</a:t>
            </a:r>
          </a:p>
        </p:txBody>
      </p:sp>
      <p:sp>
        <p:nvSpPr>
          <p:cNvPr id="5133" name="Text Box 14"/>
          <p:cNvSpPr txBox="1">
            <a:spLocks noChangeArrowheads="1"/>
          </p:cNvSpPr>
          <p:nvPr>
            <p:custDataLst>
              <p:tags r:id="rId12"/>
            </p:custDataLst>
          </p:nvPr>
        </p:nvSpPr>
        <p:spPr bwMode="auto">
          <a:xfrm>
            <a:off x="7784211" y="3371165"/>
            <a:ext cx="596638" cy="769441"/>
          </a:xfrm>
          <a:prstGeom prst="rect">
            <a:avLst/>
          </a:prstGeom>
          <a:noFill/>
          <a:ln w="9525" algn="ctr">
            <a:noFill/>
            <a:miter lim="800000"/>
            <a:headEnd/>
            <a:tailEnd/>
          </a:ln>
        </p:spPr>
        <p:txBody>
          <a:bodyPr wrap="none">
            <a:spAutoFit/>
          </a:bodyPr>
          <a:lstStyle/>
          <a:p>
            <a:pPr marL="342900" indent="-342900"/>
            <a:r>
              <a:rPr lang="fr-CA" sz="4400" dirty="0">
                <a:solidFill>
                  <a:schemeClr val="bg1"/>
                </a:solidFill>
                <a:latin typeface="Univers Condensed Light" panose="020B0306020202040204"/>
              </a:rPr>
              <a:t>Al</a:t>
            </a:r>
          </a:p>
        </p:txBody>
      </p:sp>
      <p:sp>
        <p:nvSpPr>
          <p:cNvPr id="5134" name="Text Box 15"/>
          <p:cNvSpPr txBox="1">
            <a:spLocks noChangeArrowheads="1"/>
          </p:cNvSpPr>
          <p:nvPr>
            <p:custDataLst>
              <p:tags r:id="rId13"/>
            </p:custDataLst>
          </p:nvPr>
        </p:nvSpPr>
        <p:spPr bwMode="auto">
          <a:xfrm>
            <a:off x="3967861" y="3515802"/>
            <a:ext cx="596638" cy="769441"/>
          </a:xfrm>
          <a:prstGeom prst="rect">
            <a:avLst/>
          </a:prstGeom>
          <a:noFill/>
          <a:ln w="9525" algn="ctr">
            <a:noFill/>
            <a:miter lim="800000"/>
            <a:headEnd/>
            <a:tailEnd/>
          </a:ln>
        </p:spPr>
        <p:txBody>
          <a:bodyPr wrap="none">
            <a:spAutoFit/>
          </a:bodyPr>
          <a:lstStyle/>
          <a:p>
            <a:pPr marL="342900" indent="-342900"/>
            <a:r>
              <a:rPr lang="fr-CA" sz="4400" dirty="0">
                <a:solidFill>
                  <a:schemeClr val="bg1"/>
                </a:solidFill>
                <a:latin typeface="Univers Condensed Light" panose="020B0306020202040204"/>
              </a:rPr>
              <a:t>Al</a:t>
            </a:r>
          </a:p>
        </p:txBody>
      </p:sp>
      <p:sp>
        <p:nvSpPr>
          <p:cNvPr id="625680" name="Text Box 16"/>
          <p:cNvSpPr txBox="1">
            <a:spLocks noChangeArrowheads="1"/>
          </p:cNvSpPr>
          <p:nvPr>
            <p:custDataLst>
              <p:tags r:id="rId14"/>
            </p:custDataLst>
          </p:nvPr>
        </p:nvSpPr>
        <p:spPr bwMode="auto">
          <a:xfrm>
            <a:off x="7784211" y="2652028"/>
            <a:ext cx="995785" cy="584775"/>
          </a:xfrm>
          <a:prstGeom prst="rect">
            <a:avLst/>
          </a:prstGeom>
          <a:noFill/>
          <a:ln w="9525" algn="ctr">
            <a:noFill/>
            <a:miter lim="800000"/>
            <a:headEnd/>
            <a:tailEnd/>
          </a:ln>
          <a:effectLst/>
        </p:spPr>
        <p:txBody>
          <a:bodyPr wrap="none">
            <a:spAutoFit/>
          </a:bodyPr>
          <a:lstStyle/>
          <a:p>
            <a:pPr marL="342900" indent="-342900">
              <a:defRPr/>
            </a:pPr>
            <a:r>
              <a:rPr lang="fr-CA" sz="3200">
                <a:solidFill>
                  <a:srgbClr val="000000"/>
                </a:solidFill>
                <a:effectLst>
                  <a:outerShdw blurRad="38100" dist="38100" dir="2700000" algn="tl">
                    <a:srgbClr val="C0C0C0"/>
                  </a:outerShdw>
                </a:effectLst>
                <a:latin typeface="Univers Condensed Light" panose="020B0306020202040204"/>
              </a:rPr>
              <a:t>Al</a:t>
            </a:r>
            <a:r>
              <a:rPr lang="fr-CA" sz="3200" baseline="-25000">
                <a:solidFill>
                  <a:srgbClr val="000000"/>
                </a:solidFill>
                <a:effectLst>
                  <a:outerShdw blurRad="38100" dist="38100" dir="2700000" algn="tl">
                    <a:srgbClr val="C0C0C0"/>
                  </a:outerShdw>
                </a:effectLst>
                <a:latin typeface="Univers Condensed Light" panose="020B0306020202040204"/>
              </a:rPr>
              <a:t>2</a:t>
            </a:r>
            <a:r>
              <a:rPr lang="fr-CA" sz="3200">
                <a:solidFill>
                  <a:srgbClr val="000000"/>
                </a:solidFill>
                <a:effectLst>
                  <a:outerShdw blurRad="38100" dist="38100" dir="2700000" algn="tl">
                    <a:srgbClr val="C0C0C0"/>
                  </a:outerShdw>
                </a:effectLst>
                <a:latin typeface="Univers Condensed Light" panose="020B0306020202040204"/>
              </a:rPr>
              <a:t>O</a:t>
            </a:r>
            <a:r>
              <a:rPr lang="fr-CA" sz="3200" baseline="-25000">
                <a:solidFill>
                  <a:srgbClr val="000000"/>
                </a:solidFill>
                <a:effectLst>
                  <a:outerShdw blurRad="38100" dist="38100" dir="2700000" algn="tl">
                    <a:srgbClr val="C0C0C0"/>
                  </a:outerShdw>
                </a:effectLst>
                <a:latin typeface="Univers Condensed Light" panose="020B0306020202040204"/>
              </a:rPr>
              <a:t>3</a:t>
            </a:r>
          </a:p>
        </p:txBody>
      </p:sp>
      <p:sp>
        <p:nvSpPr>
          <p:cNvPr id="16" name="Espace réservé du pied de page 2"/>
          <p:cNvSpPr>
            <a:spLocks noGrp="1"/>
          </p:cNvSpPr>
          <p:nvPr>
            <p:ph type="ftr" sz="quarter" idx="11"/>
            <p:custDataLst>
              <p:tags r:id="rId15"/>
            </p:custDataLst>
          </p:nvPr>
        </p:nvSpPr>
        <p:spPr>
          <a:xfrm>
            <a:off x="4038600" y="6356350"/>
            <a:ext cx="4114800" cy="365125"/>
          </a:xfrm>
        </p:spPr>
        <p:txBody>
          <a:bodyPr/>
          <a:lstStyle/>
          <a:p>
            <a:r>
              <a:rPr lang="fr-FR" dirty="0"/>
              <a:t>ALU-COMPÉTENCES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p:cNvSpPr>
            <a:spLocks noGrp="1"/>
          </p:cNvSpPr>
          <p:nvPr>
            <p:ph type="sldNum" sz="quarter" idx="12"/>
            <p:custDataLst>
              <p:tags r:id="rId1"/>
            </p:custDataLst>
          </p:nvPr>
        </p:nvSpPr>
        <p:spPr/>
        <p:txBody>
          <a:bodyPr/>
          <a:lstStyle/>
          <a:p>
            <a:fld id="{F9589135-CCBA-414A-A233-E86302B2624D}" type="slidenum">
              <a:rPr lang="fr-CA" smtClean="0">
                <a:latin typeface="Univers Condensed Light" panose="020B0306020202040204"/>
              </a:rPr>
              <a:pPr/>
              <a:t>96</a:t>
            </a:fld>
            <a:endParaRPr lang="fr-CA">
              <a:latin typeface="Univers Condensed Light" panose="020B0306020202040204"/>
            </a:endParaRPr>
          </a:p>
        </p:txBody>
      </p:sp>
      <p:sp>
        <p:nvSpPr>
          <p:cNvPr id="23" name="Titre 22"/>
          <p:cNvSpPr>
            <a:spLocks noGrp="1"/>
          </p:cNvSpPr>
          <p:nvPr>
            <p:ph type="title"/>
            <p:custDataLst>
              <p:tags r:id="rId2"/>
            </p:custDataLst>
          </p:nvPr>
        </p:nvSpPr>
        <p:spPr/>
        <p:txBody>
          <a:bodyPr/>
          <a:lstStyle/>
          <a:p>
            <a:r>
              <a:rPr lang="fr-CA" dirty="0"/>
              <a:t>Les étapes du procédé d’anodisation à l’acide sulfurique</a:t>
            </a:r>
          </a:p>
        </p:txBody>
      </p:sp>
      <p:sp>
        <p:nvSpPr>
          <p:cNvPr id="626690" name="AutoShape 2"/>
          <p:cNvSpPr>
            <a:spLocks noChangeArrowheads="1"/>
          </p:cNvSpPr>
          <p:nvPr>
            <p:custDataLst>
              <p:tags r:id="rId3"/>
            </p:custDataLst>
          </p:nvPr>
        </p:nvSpPr>
        <p:spPr bwMode="auto">
          <a:xfrm>
            <a:off x="5880620" y="1132939"/>
            <a:ext cx="576262" cy="5256212"/>
          </a:xfrm>
          <a:prstGeom prst="downArrow">
            <a:avLst>
              <a:gd name="adj1" fmla="val 50000"/>
              <a:gd name="adj2" fmla="val 228030"/>
            </a:avLst>
          </a:prstGeom>
          <a:solidFill>
            <a:schemeClr val="accent1">
              <a:lumMod val="50000"/>
            </a:schemeClr>
          </a:solidFill>
          <a:ln w="9525" algn="ctr">
            <a:noFill/>
            <a:miter lim="800000"/>
            <a:headEnd/>
            <a:tailEnd/>
          </a:ln>
          <a:effectLst/>
        </p:spPr>
        <p:txBody>
          <a:bodyPr wrap="none" anchor="ctr"/>
          <a:lstStyle/>
          <a:p>
            <a:pPr>
              <a:defRPr/>
            </a:pPr>
            <a:endParaRPr lang="fr-CA">
              <a:latin typeface="Univers Condensed Light" panose="020B0306020202040204"/>
            </a:endParaRPr>
          </a:p>
        </p:txBody>
      </p:sp>
      <p:sp>
        <p:nvSpPr>
          <p:cNvPr id="626692" name="Rectangle 4"/>
          <p:cNvSpPr>
            <a:spLocks noChangeArrowheads="1"/>
          </p:cNvSpPr>
          <p:nvPr>
            <p:custDataLst>
              <p:tags r:id="rId4"/>
            </p:custDataLst>
          </p:nvPr>
        </p:nvSpPr>
        <p:spPr bwMode="auto">
          <a:xfrm>
            <a:off x="5159896" y="1132939"/>
            <a:ext cx="2016125" cy="431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spcBef>
                <a:spcPct val="0"/>
              </a:spcBef>
              <a:buClrTx/>
              <a:buFontTx/>
              <a:buNone/>
              <a:defRPr/>
            </a:pPr>
            <a:r>
              <a:rPr lang="fr-CA" dirty="0">
                <a:latin typeface="Univers Condensed Light" panose="020B0306020202040204"/>
              </a:rPr>
              <a:t>Dégraissage</a:t>
            </a:r>
          </a:p>
        </p:txBody>
      </p:sp>
      <p:sp>
        <p:nvSpPr>
          <p:cNvPr id="626693" name="Rectangle 5"/>
          <p:cNvSpPr>
            <a:spLocks noChangeArrowheads="1"/>
          </p:cNvSpPr>
          <p:nvPr>
            <p:custDataLst>
              <p:tags r:id="rId5"/>
            </p:custDataLst>
          </p:nvPr>
        </p:nvSpPr>
        <p:spPr bwMode="auto">
          <a:xfrm>
            <a:off x="5159896" y="3000375"/>
            <a:ext cx="2016125" cy="431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spcBef>
                <a:spcPct val="0"/>
              </a:spcBef>
              <a:buClrTx/>
              <a:buFontTx/>
              <a:buNone/>
              <a:defRPr/>
            </a:pPr>
            <a:r>
              <a:rPr lang="fr-CA">
                <a:latin typeface="Univers Condensed Light" panose="020B0306020202040204"/>
              </a:rPr>
              <a:t>Brillantage</a:t>
            </a:r>
          </a:p>
        </p:txBody>
      </p:sp>
      <p:sp>
        <p:nvSpPr>
          <p:cNvPr id="626694" name="Rectangle 6"/>
          <p:cNvSpPr>
            <a:spLocks noChangeArrowheads="1"/>
          </p:cNvSpPr>
          <p:nvPr>
            <p:custDataLst>
              <p:tags r:id="rId6"/>
            </p:custDataLst>
          </p:nvPr>
        </p:nvSpPr>
        <p:spPr bwMode="auto">
          <a:xfrm>
            <a:off x="5159895" y="3860800"/>
            <a:ext cx="2016125" cy="431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spcBef>
                <a:spcPct val="0"/>
              </a:spcBef>
              <a:buClrTx/>
              <a:buFontTx/>
              <a:buNone/>
              <a:defRPr/>
            </a:pPr>
            <a:r>
              <a:rPr lang="fr-CA">
                <a:latin typeface="Univers Condensed Light" panose="020B0306020202040204"/>
              </a:rPr>
              <a:t>Anodisation</a:t>
            </a:r>
          </a:p>
        </p:txBody>
      </p:sp>
      <p:sp>
        <p:nvSpPr>
          <p:cNvPr id="626695" name="Rectangle 7"/>
          <p:cNvSpPr>
            <a:spLocks noChangeArrowheads="1"/>
          </p:cNvSpPr>
          <p:nvPr>
            <p:custDataLst>
              <p:tags r:id="rId7"/>
            </p:custDataLst>
          </p:nvPr>
        </p:nvSpPr>
        <p:spPr bwMode="auto">
          <a:xfrm>
            <a:off x="5159894" y="4790839"/>
            <a:ext cx="2016125" cy="431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spcBef>
                <a:spcPct val="0"/>
              </a:spcBef>
              <a:buClrTx/>
              <a:buFontTx/>
              <a:buNone/>
              <a:defRPr/>
            </a:pPr>
            <a:r>
              <a:rPr lang="fr-CA">
                <a:latin typeface="Univers Condensed Light" panose="020B0306020202040204"/>
              </a:rPr>
              <a:t>Coloration</a:t>
            </a:r>
          </a:p>
        </p:txBody>
      </p:sp>
      <p:sp>
        <p:nvSpPr>
          <p:cNvPr id="626696" name="Rectangle 8"/>
          <p:cNvSpPr>
            <a:spLocks noChangeArrowheads="1"/>
          </p:cNvSpPr>
          <p:nvPr>
            <p:custDataLst>
              <p:tags r:id="rId8"/>
            </p:custDataLst>
          </p:nvPr>
        </p:nvSpPr>
        <p:spPr bwMode="auto">
          <a:xfrm>
            <a:off x="5159896" y="5734050"/>
            <a:ext cx="2016125" cy="431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spcBef>
                <a:spcPct val="0"/>
              </a:spcBef>
              <a:buClrTx/>
              <a:buFontTx/>
              <a:buNone/>
              <a:defRPr/>
            </a:pPr>
            <a:r>
              <a:rPr lang="fr-CA">
                <a:latin typeface="Univers Condensed Light" panose="020B0306020202040204"/>
              </a:rPr>
              <a:t>Colmatage</a:t>
            </a:r>
          </a:p>
        </p:txBody>
      </p:sp>
      <p:sp>
        <p:nvSpPr>
          <p:cNvPr id="626697" name="Rectangle 9"/>
          <p:cNvSpPr>
            <a:spLocks noChangeArrowheads="1"/>
          </p:cNvSpPr>
          <p:nvPr>
            <p:custDataLst>
              <p:tags r:id="rId9"/>
            </p:custDataLst>
          </p:nvPr>
        </p:nvSpPr>
        <p:spPr bwMode="auto">
          <a:xfrm>
            <a:off x="5159896" y="1992099"/>
            <a:ext cx="2016125" cy="69599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spcBef>
                <a:spcPct val="0"/>
              </a:spcBef>
              <a:buClrTx/>
              <a:buFontTx/>
              <a:buNone/>
              <a:defRPr/>
            </a:pPr>
            <a:r>
              <a:rPr lang="fr-CA" sz="1600" dirty="0">
                <a:latin typeface="Univers Condensed Light" panose="020B0306020202040204"/>
              </a:rPr>
              <a:t>Décapage chimique</a:t>
            </a:r>
          </a:p>
          <a:p>
            <a:pPr algn="ctr">
              <a:spcBef>
                <a:spcPct val="0"/>
              </a:spcBef>
              <a:buClrTx/>
              <a:buFontTx/>
              <a:buNone/>
              <a:defRPr/>
            </a:pPr>
            <a:r>
              <a:rPr lang="fr-CA" sz="1600" dirty="0">
                <a:latin typeface="Univers Condensed Light" panose="020B0306020202040204"/>
              </a:rPr>
              <a:t>Basique</a:t>
            </a:r>
          </a:p>
        </p:txBody>
      </p:sp>
      <p:sp>
        <p:nvSpPr>
          <p:cNvPr id="6168" name="Text Box 10"/>
          <p:cNvSpPr txBox="1">
            <a:spLocks noChangeArrowheads="1"/>
          </p:cNvSpPr>
          <p:nvPr>
            <p:custDataLst>
              <p:tags r:id="rId10"/>
            </p:custDataLst>
          </p:nvPr>
        </p:nvSpPr>
        <p:spPr bwMode="auto">
          <a:xfrm>
            <a:off x="7427913" y="1125905"/>
            <a:ext cx="2027222" cy="430887"/>
          </a:xfrm>
          <a:prstGeom prst="rect">
            <a:avLst/>
          </a:prstGeom>
          <a:noFill/>
          <a:ln w="9525">
            <a:noFill/>
            <a:miter lim="800000"/>
            <a:headEnd/>
            <a:tailEnd/>
          </a:ln>
        </p:spPr>
        <p:txBody>
          <a:bodyPr wrap="none">
            <a:spAutoFit/>
          </a:bodyPr>
          <a:lstStyle/>
          <a:p>
            <a:pPr>
              <a:spcBef>
                <a:spcPct val="0"/>
              </a:spcBef>
              <a:buClrTx/>
              <a:buFontTx/>
              <a:buNone/>
            </a:pPr>
            <a:r>
              <a:rPr lang="fr-CA" sz="2200" dirty="0">
                <a:latin typeface="Univers Condensed Light" panose="020B0306020202040204"/>
              </a:rPr>
              <a:t>Vapeur ou solvant</a:t>
            </a:r>
          </a:p>
        </p:txBody>
      </p:sp>
      <p:sp>
        <p:nvSpPr>
          <p:cNvPr id="6169" name="Text Box 11"/>
          <p:cNvSpPr txBox="1">
            <a:spLocks noChangeArrowheads="1"/>
          </p:cNvSpPr>
          <p:nvPr>
            <p:custDataLst>
              <p:tags r:id="rId11"/>
            </p:custDataLst>
          </p:nvPr>
        </p:nvSpPr>
        <p:spPr bwMode="auto">
          <a:xfrm>
            <a:off x="7427914" y="1796881"/>
            <a:ext cx="4665434" cy="1107996"/>
          </a:xfrm>
          <a:prstGeom prst="rect">
            <a:avLst/>
          </a:prstGeom>
          <a:noFill/>
          <a:ln w="9525">
            <a:noFill/>
            <a:miter lim="800000"/>
            <a:headEnd/>
            <a:tailEnd/>
          </a:ln>
        </p:spPr>
        <p:txBody>
          <a:bodyPr wrap="square">
            <a:spAutoFit/>
          </a:bodyPr>
          <a:lstStyle/>
          <a:p>
            <a:pPr>
              <a:spcBef>
                <a:spcPct val="0"/>
              </a:spcBef>
              <a:buClrTx/>
              <a:buFontTx/>
              <a:buNone/>
            </a:pPr>
            <a:r>
              <a:rPr lang="fr-CA" sz="2200" dirty="0" err="1">
                <a:latin typeface="Univers Condensed Light" panose="020B0306020202040204"/>
              </a:rPr>
              <a:t>NaOH</a:t>
            </a:r>
            <a:r>
              <a:rPr lang="fr-CA" sz="2200" dirty="0">
                <a:latin typeface="Univers Condensed Light" panose="020B0306020202040204"/>
              </a:rPr>
              <a:t> (soude caustique), hydroxyde de sodium) et KOH (Hydroxyde de potassium) à 60</a:t>
            </a:r>
            <a:r>
              <a:rPr lang="fr-CA" sz="2200" baseline="30000" dirty="0">
                <a:latin typeface="Univers Condensed Light" panose="020B0306020202040204"/>
              </a:rPr>
              <a:t>o</a:t>
            </a:r>
            <a:r>
              <a:rPr lang="fr-CA" sz="2200" dirty="0">
                <a:latin typeface="Univers Condensed Light" panose="020B0306020202040204"/>
              </a:rPr>
              <a:t>C pendant 3 min</a:t>
            </a:r>
          </a:p>
        </p:txBody>
      </p:sp>
      <p:sp>
        <p:nvSpPr>
          <p:cNvPr id="6170" name="Text Box 12"/>
          <p:cNvSpPr txBox="1">
            <a:spLocks noChangeArrowheads="1"/>
          </p:cNvSpPr>
          <p:nvPr>
            <p:custDataLst>
              <p:tags r:id="rId12"/>
            </p:custDataLst>
          </p:nvPr>
        </p:nvSpPr>
        <p:spPr bwMode="auto">
          <a:xfrm>
            <a:off x="1759705" y="1963280"/>
            <a:ext cx="3223959" cy="769441"/>
          </a:xfrm>
          <a:prstGeom prst="rect">
            <a:avLst/>
          </a:prstGeom>
          <a:noFill/>
          <a:ln w="9525">
            <a:noFill/>
            <a:miter lim="800000"/>
            <a:headEnd/>
            <a:tailEnd/>
          </a:ln>
        </p:spPr>
        <p:txBody>
          <a:bodyPr wrap="none">
            <a:spAutoFit/>
          </a:bodyPr>
          <a:lstStyle/>
          <a:p>
            <a:pPr>
              <a:spcBef>
                <a:spcPct val="0"/>
              </a:spcBef>
              <a:buClrTx/>
              <a:buFontTx/>
              <a:buNone/>
            </a:pPr>
            <a:r>
              <a:rPr lang="fr-CA" sz="2200" dirty="0">
                <a:latin typeface="Univers Condensed Light" panose="020B0306020202040204"/>
              </a:rPr>
              <a:t>Dissoudre la couche naturelle</a:t>
            </a:r>
          </a:p>
          <a:p>
            <a:pPr>
              <a:spcBef>
                <a:spcPct val="0"/>
              </a:spcBef>
              <a:buClrTx/>
              <a:buFontTx/>
              <a:buNone/>
            </a:pPr>
            <a:r>
              <a:rPr lang="fr-CA" sz="2200" dirty="0">
                <a:latin typeface="Univers Condensed Light" panose="020B0306020202040204"/>
              </a:rPr>
              <a:t>Produit un fini mât (couleur)</a:t>
            </a:r>
          </a:p>
        </p:txBody>
      </p:sp>
      <p:sp>
        <p:nvSpPr>
          <p:cNvPr id="6171" name="Text Box 13"/>
          <p:cNvSpPr txBox="1">
            <a:spLocks noChangeArrowheads="1"/>
          </p:cNvSpPr>
          <p:nvPr>
            <p:custDataLst>
              <p:tags r:id="rId13"/>
            </p:custDataLst>
          </p:nvPr>
        </p:nvSpPr>
        <p:spPr bwMode="auto">
          <a:xfrm>
            <a:off x="1756784" y="2885158"/>
            <a:ext cx="3198311" cy="769441"/>
          </a:xfrm>
          <a:prstGeom prst="rect">
            <a:avLst/>
          </a:prstGeom>
          <a:noFill/>
          <a:ln w="9525">
            <a:noFill/>
            <a:miter lim="800000"/>
            <a:headEnd/>
            <a:tailEnd/>
          </a:ln>
        </p:spPr>
        <p:txBody>
          <a:bodyPr wrap="none">
            <a:spAutoFit/>
          </a:bodyPr>
          <a:lstStyle/>
          <a:p>
            <a:pPr>
              <a:spcBef>
                <a:spcPct val="0"/>
              </a:spcBef>
              <a:buClrTx/>
              <a:buFontTx/>
              <a:buNone/>
            </a:pPr>
            <a:r>
              <a:rPr lang="fr-CH" sz="2200" dirty="0">
                <a:latin typeface="Univers Condensed Light" panose="020B0306020202040204"/>
              </a:rPr>
              <a:t>Meilleur fini de surface après </a:t>
            </a:r>
          </a:p>
          <a:p>
            <a:pPr>
              <a:spcBef>
                <a:spcPct val="0"/>
              </a:spcBef>
              <a:buClrTx/>
              <a:buFontTx/>
              <a:buNone/>
            </a:pPr>
            <a:r>
              <a:rPr lang="fr-CH" sz="2200" dirty="0">
                <a:latin typeface="Univers Condensed Light" panose="020B0306020202040204"/>
              </a:rPr>
              <a:t>anodisation</a:t>
            </a:r>
            <a:endParaRPr lang="fr-CA" sz="2200" dirty="0">
              <a:latin typeface="Univers Condensed Light" panose="020B0306020202040204"/>
            </a:endParaRPr>
          </a:p>
        </p:txBody>
      </p:sp>
      <p:sp>
        <p:nvSpPr>
          <p:cNvPr id="6172" name="Text Box 14"/>
          <p:cNvSpPr txBox="1">
            <a:spLocks noChangeArrowheads="1"/>
          </p:cNvSpPr>
          <p:nvPr>
            <p:custDataLst>
              <p:tags r:id="rId14"/>
            </p:custDataLst>
          </p:nvPr>
        </p:nvSpPr>
        <p:spPr bwMode="auto">
          <a:xfrm>
            <a:off x="7427914" y="3000375"/>
            <a:ext cx="2903359" cy="430887"/>
          </a:xfrm>
          <a:prstGeom prst="rect">
            <a:avLst/>
          </a:prstGeom>
          <a:noFill/>
          <a:ln w="9525">
            <a:noFill/>
            <a:miter lim="800000"/>
            <a:headEnd/>
            <a:tailEnd/>
          </a:ln>
        </p:spPr>
        <p:txBody>
          <a:bodyPr wrap="none">
            <a:spAutoFit/>
          </a:bodyPr>
          <a:lstStyle/>
          <a:p>
            <a:pPr>
              <a:spcBef>
                <a:spcPct val="0"/>
              </a:spcBef>
              <a:buClrTx/>
              <a:buFontTx/>
              <a:buNone/>
            </a:pPr>
            <a:r>
              <a:rPr lang="fr-CH" sz="2200" dirty="0">
                <a:latin typeface="Univers Condensed Light" panose="020B0306020202040204"/>
              </a:rPr>
              <a:t>Bain d’acide phosphorique</a:t>
            </a:r>
            <a:endParaRPr lang="fr-CA" sz="2200" dirty="0">
              <a:latin typeface="Univers Condensed Light" panose="020B0306020202040204"/>
            </a:endParaRPr>
          </a:p>
        </p:txBody>
      </p:sp>
      <p:sp>
        <p:nvSpPr>
          <p:cNvPr id="6173" name="Text Box 15"/>
          <p:cNvSpPr txBox="1">
            <a:spLocks noChangeArrowheads="1"/>
          </p:cNvSpPr>
          <p:nvPr>
            <p:custDataLst>
              <p:tags r:id="rId15"/>
            </p:custDataLst>
          </p:nvPr>
        </p:nvSpPr>
        <p:spPr bwMode="auto">
          <a:xfrm>
            <a:off x="7427913" y="3715246"/>
            <a:ext cx="2787943" cy="769441"/>
          </a:xfrm>
          <a:prstGeom prst="rect">
            <a:avLst/>
          </a:prstGeom>
          <a:noFill/>
          <a:ln w="9525">
            <a:noFill/>
            <a:miter lim="800000"/>
            <a:headEnd/>
            <a:tailEnd/>
          </a:ln>
        </p:spPr>
        <p:txBody>
          <a:bodyPr wrap="none">
            <a:spAutoFit/>
          </a:bodyPr>
          <a:lstStyle/>
          <a:p>
            <a:pPr>
              <a:spcBef>
                <a:spcPct val="0"/>
              </a:spcBef>
              <a:buClrTx/>
              <a:buFontTx/>
              <a:buNone/>
            </a:pPr>
            <a:r>
              <a:rPr lang="fr-CA" sz="2200" dirty="0">
                <a:latin typeface="Univers Condensed Light" panose="020B0306020202040204"/>
              </a:rPr>
              <a:t>Procédé électrochimique </a:t>
            </a:r>
          </a:p>
          <a:p>
            <a:pPr>
              <a:spcBef>
                <a:spcPct val="0"/>
              </a:spcBef>
              <a:buClrTx/>
              <a:buFontTx/>
              <a:buNone/>
            </a:pPr>
            <a:r>
              <a:rPr lang="fr-CA" sz="2200" dirty="0">
                <a:latin typeface="Univers Condensed Light" panose="020B0306020202040204"/>
              </a:rPr>
              <a:t>à base d’acide sulfurique</a:t>
            </a:r>
          </a:p>
        </p:txBody>
      </p:sp>
      <p:sp>
        <p:nvSpPr>
          <p:cNvPr id="6174" name="Text Box 16"/>
          <p:cNvSpPr txBox="1">
            <a:spLocks noChangeArrowheads="1"/>
          </p:cNvSpPr>
          <p:nvPr>
            <p:custDataLst>
              <p:tags r:id="rId16"/>
            </p:custDataLst>
          </p:nvPr>
        </p:nvSpPr>
        <p:spPr bwMode="auto">
          <a:xfrm>
            <a:off x="7427914" y="4623544"/>
            <a:ext cx="3336170" cy="769441"/>
          </a:xfrm>
          <a:prstGeom prst="rect">
            <a:avLst/>
          </a:prstGeom>
          <a:noFill/>
          <a:ln w="9525">
            <a:noFill/>
            <a:miter lim="800000"/>
            <a:headEnd/>
            <a:tailEnd/>
          </a:ln>
        </p:spPr>
        <p:txBody>
          <a:bodyPr wrap="none">
            <a:spAutoFit/>
          </a:bodyPr>
          <a:lstStyle/>
          <a:p>
            <a:pPr>
              <a:spcBef>
                <a:spcPct val="0"/>
              </a:spcBef>
              <a:buClrTx/>
              <a:buFontTx/>
              <a:buNone/>
            </a:pPr>
            <a:r>
              <a:rPr lang="fr-CH" sz="2200" dirty="0">
                <a:latin typeface="Univers Condensed Light" panose="020B0306020202040204"/>
              </a:rPr>
              <a:t>Solution colorante </a:t>
            </a:r>
          </a:p>
          <a:p>
            <a:pPr>
              <a:spcBef>
                <a:spcPct val="0"/>
              </a:spcBef>
              <a:buClrTx/>
              <a:buFontTx/>
              <a:buNone/>
            </a:pPr>
            <a:r>
              <a:rPr lang="fr-CH" sz="2200" dirty="0">
                <a:latin typeface="Univers Condensed Light" panose="020B0306020202040204"/>
              </a:rPr>
              <a:t>entre 55 et 650 °C, 10 minutes</a:t>
            </a:r>
            <a:endParaRPr lang="fr-CA" sz="2200" dirty="0">
              <a:latin typeface="Univers Condensed Light" panose="020B0306020202040204"/>
            </a:endParaRPr>
          </a:p>
        </p:txBody>
      </p:sp>
      <p:sp>
        <p:nvSpPr>
          <p:cNvPr id="6175" name="Text Box 17"/>
          <p:cNvSpPr txBox="1">
            <a:spLocks noChangeArrowheads="1"/>
          </p:cNvSpPr>
          <p:nvPr>
            <p:custDataLst>
              <p:tags r:id="rId17"/>
            </p:custDataLst>
          </p:nvPr>
        </p:nvSpPr>
        <p:spPr bwMode="auto">
          <a:xfrm>
            <a:off x="1756784" y="4622018"/>
            <a:ext cx="3718161" cy="769441"/>
          </a:xfrm>
          <a:prstGeom prst="rect">
            <a:avLst/>
          </a:prstGeom>
          <a:noFill/>
          <a:ln w="9525">
            <a:noFill/>
            <a:miter lim="800000"/>
            <a:headEnd/>
            <a:tailEnd/>
          </a:ln>
        </p:spPr>
        <p:txBody>
          <a:bodyPr wrap="square">
            <a:spAutoFit/>
          </a:bodyPr>
          <a:lstStyle/>
          <a:p>
            <a:pPr>
              <a:spcBef>
                <a:spcPct val="0"/>
              </a:spcBef>
              <a:buClrTx/>
              <a:buFontTx/>
              <a:buNone/>
            </a:pPr>
            <a:r>
              <a:rPr lang="fr-CA" sz="2200" dirty="0">
                <a:latin typeface="Univers Condensed Light" panose="020B0306020202040204"/>
              </a:rPr>
              <a:t>Colorant organique ou minéral pénètre dans les pores</a:t>
            </a:r>
          </a:p>
        </p:txBody>
      </p:sp>
      <p:sp>
        <p:nvSpPr>
          <p:cNvPr id="6176" name="Text Box 18"/>
          <p:cNvSpPr txBox="1">
            <a:spLocks noChangeArrowheads="1"/>
          </p:cNvSpPr>
          <p:nvPr>
            <p:custDataLst>
              <p:tags r:id="rId18"/>
            </p:custDataLst>
          </p:nvPr>
        </p:nvSpPr>
        <p:spPr bwMode="auto">
          <a:xfrm>
            <a:off x="1756784" y="5703097"/>
            <a:ext cx="3300904" cy="430887"/>
          </a:xfrm>
          <a:prstGeom prst="rect">
            <a:avLst/>
          </a:prstGeom>
          <a:noFill/>
          <a:ln w="9525">
            <a:noFill/>
            <a:miter lim="800000"/>
            <a:headEnd/>
            <a:tailEnd/>
          </a:ln>
        </p:spPr>
        <p:txBody>
          <a:bodyPr wrap="none">
            <a:spAutoFit/>
          </a:bodyPr>
          <a:lstStyle/>
          <a:p>
            <a:pPr>
              <a:spcBef>
                <a:spcPct val="0"/>
              </a:spcBef>
              <a:buClrTx/>
              <a:buFontTx/>
              <a:buNone/>
            </a:pPr>
            <a:r>
              <a:rPr lang="fr-CH" sz="2200" dirty="0">
                <a:latin typeface="Univers Condensed Light" panose="020B0306020202040204"/>
              </a:rPr>
              <a:t>Permet la fermeture des pores</a:t>
            </a:r>
            <a:endParaRPr lang="fr-CA" sz="2200" dirty="0">
              <a:latin typeface="Univers Condensed Light" panose="020B0306020202040204"/>
            </a:endParaRPr>
          </a:p>
        </p:txBody>
      </p:sp>
      <p:sp>
        <p:nvSpPr>
          <p:cNvPr id="6177" name="Text Box 19"/>
          <p:cNvSpPr txBox="1">
            <a:spLocks noChangeArrowheads="1"/>
          </p:cNvSpPr>
          <p:nvPr>
            <p:custDataLst>
              <p:tags r:id="rId19"/>
            </p:custDataLst>
          </p:nvPr>
        </p:nvSpPr>
        <p:spPr bwMode="auto">
          <a:xfrm>
            <a:off x="7427914" y="5531842"/>
            <a:ext cx="2608406" cy="769441"/>
          </a:xfrm>
          <a:prstGeom prst="rect">
            <a:avLst/>
          </a:prstGeom>
          <a:noFill/>
          <a:ln w="9525">
            <a:noFill/>
            <a:miter lim="800000"/>
            <a:headEnd/>
            <a:tailEnd/>
          </a:ln>
        </p:spPr>
        <p:txBody>
          <a:bodyPr wrap="none">
            <a:spAutoFit/>
          </a:bodyPr>
          <a:lstStyle/>
          <a:p>
            <a:pPr>
              <a:spcBef>
                <a:spcPct val="0"/>
              </a:spcBef>
              <a:buClrTx/>
              <a:buFontTx/>
              <a:buNone/>
            </a:pPr>
            <a:r>
              <a:rPr lang="fr-CH" sz="2200" dirty="0">
                <a:latin typeface="Univers Condensed Light" panose="020B0306020202040204"/>
              </a:rPr>
              <a:t>Immersion de la pièce </a:t>
            </a:r>
          </a:p>
          <a:p>
            <a:pPr>
              <a:spcBef>
                <a:spcPct val="0"/>
              </a:spcBef>
              <a:buClrTx/>
              <a:buFontTx/>
              <a:buNone/>
            </a:pPr>
            <a:r>
              <a:rPr lang="fr-CH" sz="2200" dirty="0">
                <a:latin typeface="Univers Condensed Light" panose="020B0306020202040204"/>
              </a:rPr>
              <a:t>dans de l’eau bouillante</a:t>
            </a:r>
            <a:endParaRPr lang="fr-CA" sz="2200" dirty="0">
              <a:latin typeface="Univers Condensed Light" panose="020B0306020202040204"/>
            </a:endParaRPr>
          </a:p>
        </p:txBody>
      </p:sp>
      <p:sp>
        <p:nvSpPr>
          <p:cNvPr id="6178" name="Text Box 20"/>
          <p:cNvSpPr txBox="1">
            <a:spLocks noChangeArrowheads="1"/>
          </p:cNvSpPr>
          <p:nvPr>
            <p:custDataLst>
              <p:tags r:id="rId20"/>
            </p:custDataLst>
          </p:nvPr>
        </p:nvSpPr>
        <p:spPr bwMode="auto">
          <a:xfrm>
            <a:off x="1759705" y="3649844"/>
            <a:ext cx="3403496" cy="769441"/>
          </a:xfrm>
          <a:prstGeom prst="rect">
            <a:avLst/>
          </a:prstGeom>
          <a:noFill/>
          <a:ln w="9525">
            <a:noFill/>
            <a:miter lim="800000"/>
            <a:headEnd/>
            <a:tailEnd/>
          </a:ln>
        </p:spPr>
        <p:txBody>
          <a:bodyPr wrap="none">
            <a:spAutoFit/>
          </a:bodyPr>
          <a:lstStyle/>
          <a:p>
            <a:pPr>
              <a:spcBef>
                <a:spcPct val="0"/>
              </a:spcBef>
              <a:buClrTx/>
              <a:buFontTx/>
              <a:buNone/>
            </a:pPr>
            <a:r>
              <a:rPr lang="fr-CH" sz="2200" dirty="0">
                <a:latin typeface="Univers Condensed Light" panose="020B0306020202040204"/>
              </a:rPr>
              <a:t>100 % d’oxygène, favorise une </a:t>
            </a:r>
          </a:p>
          <a:p>
            <a:pPr>
              <a:spcBef>
                <a:spcPct val="0"/>
              </a:spcBef>
              <a:buClrTx/>
              <a:buFontTx/>
              <a:buNone/>
            </a:pPr>
            <a:r>
              <a:rPr lang="fr-CH" sz="2200" dirty="0">
                <a:latin typeface="Univers Condensed Light" panose="020B0306020202040204"/>
              </a:rPr>
              <a:t>couche d’oxyde plus épaisse</a:t>
            </a:r>
            <a:endParaRPr lang="fr-CA" sz="2200" dirty="0">
              <a:latin typeface="Univers Condensed Light" panose="020B0306020202040204"/>
            </a:endParaRPr>
          </a:p>
        </p:txBody>
      </p:sp>
      <p:sp>
        <p:nvSpPr>
          <p:cNvPr id="6179" name="Text Box 21"/>
          <p:cNvSpPr txBox="1">
            <a:spLocks noChangeArrowheads="1"/>
          </p:cNvSpPr>
          <p:nvPr>
            <p:custDataLst>
              <p:tags r:id="rId21"/>
            </p:custDataLst>
          </p:nvPr>
        </p:nvSpPr>
        <p:spPr bwMode="auto">
          <a:xfrm>
            <a:off x="1756784" y="1132694"/>
            <a:ext cx="2416046" cy="430887"/>
          </a:xfrm>
          <a:prstGeom prst="rect">
            <a:avLst/>
          </a:prstGeom>
          <a:noFill/>
          <a:ln w="9525">
            <a:noFill/>
            <a:miter lim="800000"/>
            <a:headEnd/>
            <a:tailEnd/>
          </a:ln>
        </p:spPr>
        <p:txBody>
          <a:bodyPr wrap="none">
            <a:spAutoFit/>
          </a:bodyPr>
          <a:lstStyle/>
          <a:p>
            <a:pPr>
              <a:spcBef>
                <a:spcPct val="0"/>
              </a:spcBef>
              <a:buClrTx/>
              <a:buFontTx/>
              <a:buNone/>
            </a:pPr>
            <a:r>
              <a:rPr lang="fr-CA" sz="2200" dirty="0">
                <a:latin typeface="Univers Condensed Light" panose="020B0306020202040204"/>
              </a:rPr>
              <a:t>Nettoyage de la pièce</a:t>
            </a:r>
          </a:p>
        </p:txBody>
      </p:sp>
      <p:sp>
        <p:nvSpPr>
          <p:cNvPr id="24" name="Espace réservé du pied de page 2"/>
          <p:cNvSpPr>
            <a:spLocks noGrp="1"/>
          </p:cNvSpPr>
          <p:nvPr>
            <p:ph type="ftr" sz="quarter" idx="11"/>
            <p:custDataLst>
              <p:tags r:id="rId22"/>
            </p:custDataLst>
          </p:nvPr>
        </p:nvSpPr>
        <p:spPr>
          <a:xfrm>
            <a:off x="4038600" y="6356350"/>
            <a:ext cx="4114800" cy="365125"/>
          </a:xfrm>
        </p:spPr>
        <p:txBody>
          <a:bodyPr/>
          <a:lstStyle/>
          <a:p>
            <a:r>
              <a:rPr lang="fr-FR" dirty="0"/>
              <a:t>ALU-COMPÉTENCES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Espace réservé du texte 56"/>
          <p:cNvSpPr>
            <a:spLocks noGrp="1"/>
          </p:cNvSpPr>
          <p:nvPr>
            <p:ph sz="half" idx="1"/>
            <p:custDataLst>
              <p:tags r:id="rId1"/>
            </p:custDataLst>
          </p:nvPr>
        </p:nvSpPr>
        <p:spPr>
          <a:xfrm>
            <a:off x="839788" y="1440494"/>
            <a:ext cx="10513982" cy="4281927"/>
          </a:xfrm>
        </p:spPr>
        <p:txBody>
          <a:bodyPr/>
          <a:lstStyle/>
          <a:p>
            <a:pPr lvl="0"/>
            <a:r>
              <a:rPr lang="fr-CA" sz="2400" dirty="0"/>
              <a:t>Par un procédé électrochimique en milieu aqueux qui implique :</a:t>
            </a:r>
          </a:p>
          <a:p>
            <a:pPr lvl="1"/>
            <a:r>
              <a:rPr lang="fr-CA" b="0" dirty="0">
                <a:solidFill>
                  <a:schemeClr val="tx1"/>
                </a:solidFill>
              </a:rPr>
              <a:t>Une réaction de réduction à la cathode… production d’H2</a:t>
            </a:r>
          </a:p>
          <a:p>
            <a:pPr lvl="1"/>
            <a:r>
              <a:rPr lang="fr-CA" b="0" dirty="0">
                <a:solidFill>
                  <a:schemeClr val="tx1"/>
                </a:solidFill>
              </a:rPr>
              <a:t>Une réaction d’oxydation à l’anode… production d’O2</a:t>
            </a:r>
          </a:p>
          <a:p>
            <a:endParaRPr lang="fr-CA" dirty="0"/>
          </a:p>
        </p:txBody>
      </p:sp>
      <p:sp>
        <p:nvSpPr>
          <p:cNvPr id="7170" name="Slide Number Placeholder 3"/>
          <p:cNvSpPr>
            <a:spLocks noGrp="1"/>
          </p:cNvSpPr>
          <p:nvPr>
            <p:ph type="sldNum" sz="quarter" idx="12"/>
            <p:custDataLst>
              <p:tags r:id="rId2"/>
            </p:custDataLst>
          </p:nvPr>
        </p:nvSpPr>
        <p:spPr/>
        <p:txBody>
          <a:bodyPr/>
          <a:lstStyle/>
          <a:p>
            <a:fld id="{D7F7D915-28A0-449F-971A-E58C491D98AA}" type="slidenum">
              <a:rPr lang="fr-CA" smtClean="0"/>
              <a:pPr/>
              <a:t>97</a:t>
            </a:fld>
            <a:endParaRPr lang="fr-CA"/>
          </a:p>
        </p:txBody>
      </p:sp>
      <p:sp>
        <p:nvSpPr>
          <p:cNvPr id="49" name="Titre 48"/>
          <p:cNvSpPr>
            <a:spLocks noGrp="1"/>
          </p:cNvSpPr>
          <p:nvPr>
            <p:ph type="title"/>
            <p:custDataLst>
              <p:tags r:id="rId3"/>
            </p:custDataLst>
          </p:nvPr>
        </p:nvSpPr>
        <p:spPr/>
        <p:txBody>
          <a:bodyPr/>
          <a:lstStyle/>
          <a:p>
            <a:r>
              <a:rPr lang="fr-CA"/>
              <a:t>L’anodisation</a:t>
            </a:r>
            <a:endParaRPr lang="fr-CA" dirty="0"/>
          </a:p>
        </p:txBody>
      </p:sp>
      <p:sp>
        <p:nvSpPr>
          <p:cNvPr id="7172" name="Text Box 28"/>
          <p:cNvSpPr txBox="1">
            <a:spLocks noChangeArrowheads="1"/>
          </p:cNvSpPr>
          <p:nvPr>
            <p:custDataLst>
              <p:tags r:id="rId4"/>
            </p:custDataLst>
          </p:nvPr>
        </p:nvSpPr>
        <p:spPr bwMode="auto">
          <a:xfrm>
            <a:off x="5890270" y="5661025"/>
            <a:ext cx="1042273" cy="338554"/>
          </a:xfrm>
          <a:prstGeom prst="rect">
            <a:avLst/>
          </a:prstGeom>
          <a:noFill/>
          <a:ln w="9525">
            <a:noFill/>
            <a:miter lim="800000"/>
            <a:headEnd/>
            <a:tailEnd/>
          </a:ln>
        </p:spPr>
        <p:txBody>
          <a:bodyPr wrap="none">
            <a:spAutoFit/>
          </a:bodyPr>
          <a:lstStyle/>
          <a:p>
            <a:pPr>
              <a:spcBef>
                <a:spcPct val="0"/>
              </a:spcBef>
              <a:buClrTx/>
              <a:buFontTx/>
              <a:buNone/>
            </a:pPr>
            <a:r>
              <a:rPr lang="fr-CA" sz="1600" b="1" dirty="0">
                <a:latin typeface="Univers Condensed Light" panose="020B0306020202040204"/>
              </a:rPr>
              <a:t>Électrolyte</a:t>
            </a:r>
          </a:p>
        </p:txBody>
      </p:sp>
      <p:sp>
        <p:nvSpPr>
          <p:cNvPr id="7174" name="Oval 18"/>
          <p:cNvSpPr>
            <a:spLocks noChangeArrowheads="1"/>
          </p:cNvSpPr>
          <p:nvPr>
            <p:custDataLst>
              <p:tags r:id="rId5"/>
            </p:custDataLst>
          </p:nvPr>
        </p:nvSpPr>
        <p:spPr bwMode="auto">
          <a:xfrm>
            <a:off x="8123882" y="4437064"/>
            <a:ext cx="144462" cy="134937"/>
          </a:xfrm>
          <a:prstGeom prst="ellipse">
            <a:avLst/>
          </a:prstGeom>
          <a:solidFill>
            <a:srgbClr val="0000FF"/>
          </a:solidFill>
          <a:ln w="9525" algn="ctr">
            <a:solidFill>
              <a:schemeClr val="tx2"/>
            </a:solidFill>
            <a:round/>
            <a:headEnd/>
            <a:tailEnd/>
          </a:ln>
        </p:spPr>
        <p:txBody>
          <a:bodyPr wrap="none" anchor="ctr"/>
          <a:lstStyle/>
          <a:p>
            <a:endParaRPr lang="fr-CA" b="1">
              <a:latin typeface="Univers Condensed Light" panose="020B0306020202040204"/>
            </a:endParaRPr>
          </a:p>
        </p:txBody>
      </p:sp>
      <p:sp>
        <p:nvSpPr>
          <p:cNvPr id="7175" name="Oval 27"/>
          <p:cNvSpPr>
            <a:spLocks noChangeArrowheads="1"/>
          </p:cNvSpPr>
          <p:nvPr>
            <p:custDataLst>
              <p:tags r:id="rId6"/>
            </p:custDataLst>
          </p:nvPr>
        </p:nvSpPr>
        <p:spPr bwMode="auto">
          <a:xfrm>
            <a:off x="8123882" y="4221164"/>
            <a:ext cx="144462" cy="134937"/>
          </a:xfrm>
          <a:prstGeom prst="ellipse">
            <a:avLst/>
          </a:prstGeom>
          <a:solidFill>
            <a:srgbClr val="0000FF"/>
          </a:solidFill>
          <a:ln w="9525" algn="ctr">
            <a:solidFill>
              <a:schemeClr val="tx2"/>
            </a:solidFill>
            <a:round/>
            <a:headEnd/>
            <a:tailEnd/>
          </a:ln>
        </p:spPr>
        <p:txBody>
          <a:bodyPr wrap="none" anchor="ctr"/>
          <a:lstStyle/>
          <a:p>
            <a:endParaRPr lang="fr-CA" b="1">
              <a:latin typeface="Univers Condensed Light" panose="020B0306020202040204"/>
            </a:endParaRPr>
          </a:p>
        </p:txBody>
      </p:sp>
      <p:grpSp>
        <p:nvGrpSpPr>
          <p:cNvPr id="3" name="Group 57"/>
          <p:cNvGrpSpPr>
            <a:grpSpLocks/>
          </p:cNvGrpSpPr>
          <p:nvPr>
            <p:custDataLst>
              <p:tags r:id="rId7"/>
            </p:custDataLst>
          </p:nvPr>
        </p:nvGrpSpPr>
        <p:grpSpPr bwMode="auto">
          <a:xfrm>
            <a:off x="2409031" y="2651126"/>
            <a:ext cx="7207250" cy="3409950"/>
            <a:chOff x="385" y="1842"/>
            <a:chExt cx="4540" cy="2148"/>
          </a:xfrm>
        </p:grpSpPr>
        <p:sp>
          <p:nvSpPr>
            <p:cNvPr id="7179" name="Oval 7"/>
            <p:cNvSpPr>
              <a:spLocks noChangeArrowheads="1"/>
            </p:cNvSpPr>
            <p:nvPr/>
          </p:nvSpPr>
          <p:spPr bwMode="auto">
            <a:xfrm>
              <a:off x="1791" y="2705"/>
              <a:ext cx="132" cy="130"/>
            </a:xfrm>
            <a:prstGeom prst="ellipse">
              <a:avLst/>
            </a:prstGeom>
            <a:solidFill>
              <a:schemeClr val="accent2"/>
            </a:solidFill>
            <a:ln w="9525" algn="ctr">
              <a:solidFill>
                <a:schemeClr val="accent2"/>
              </a:solidFill>
              <a:round/>
              <a:headEnd/>
              <a:tailEnd/>
            </a:ln>
          </p:spPr>
          <p:txBody>
            <a:bodyPr wrap="none" anchor="ctr"/>
            <a:lstStyle/>
            <a:p>
              <a:endParaRPr lang="fr-CA" b="1">
                <a:latin typeface="Univers Condensed Light" panose="020B0306020202040204"/>
              </a:endParaRPr>
            </a:p>
          </p:txBody>
        </p:sp>
        <p:sp>
          <p:nvSpPr>
            <p:cNvPr id="7180" name="Oval 8"/>
            <p:cNvSpPr>
              <a:spLocks noChangeArrowheads="1"/>
            </p:cNvSpPr>
            <p:nvPr/>
          </p:nvSpPr>
          <p:spPr bwMode="auto">
            <a:xfrm>
              <a:off x="1791" y="3113"/>
              <a:ext cx="132" cy="130"/>
            </a:xfrm>
            <a:prstGeom prst="ellipse">
              <a:avLst/>
            </a:prstGeom>
            <a:solidFill>
              <a:schemeClr val="accent2"/>
            </a:solidFill>
            <a:ln w="9525" algn="ctr">
              <a:solidFill>
                <a:schemeClr val="accent2"/>
              </a:solidFill>
              <a:round/>
              <a:headEnd/>
              <a:tailEnd/>
            </a:ln>
          </p:spPr>
          <p:txBody>
            <a:bodyPr wrap="none" anchor="ctr"/>
            <a:lstStyle/>
            <a:p>
              <a:endParaRPr lang="fr-CA" b="1">
                <a:latin typeface="Univers Condensed Light" panose="020B0306020202040204"/>
              </a:endParaRPr>
            </a:p>
          </p:txBody>
        </p:sp>
        <p:sp>
          <p:nvSpPr>
            <p:cNvPr id="7181" name="Oval 9"/>
            <p:cNvSpPr>
              <a:spLocks noChangeArrowheads="1"/>
            </p:cNvSpPr>
            <p:nvPr/>
          </p:nvSpPr>
          <p:spPr bwMode="auto">
            <a:xfrm>
              <a:off x="1791" y="2977"/>
              <a:ext cx="132" cy="131"/>
            </a:xfrm>
            <a:prstGeom prst="ellipse">
              <a:avLst/>
            </a:prstGeom>
            <a:solidFill>
              <a:schemeClr val="accent2"/>
            </a:solidFill>
            <a:ln w="9525" algn="ctr">
              <a:solidFill>
                <a:schemeClr val="accent2"/>
              </a:solidFill>
              <a:round/>
              <a:headEnd/>
              <a:tailEnd/>
            </a:ln>
          </p:spPr>
          <p:txBody>
            <a:bodyPr wrap="none" anchor="ctr"/>
            <a:lstStyle/>
            <a:p>
              <a:endParaRPr lang="fr-CA" b="1">
                <a:latin typeface="Univers Condensed Light" panose="020B0306020202040204"/>
              </a:endParaRPr>
            </a:p>
          </p:txBody>
        </p:sp>
        <p:sp>
          <p:nvSpPr>
            <p:cNvPr id="7182" name="Oval 10"/>
            <p:cNvSpPr>
              <a:spLocks noChangeArrowheads="1"/>
            </p:cNvSpPr>
            <p:nvPr/>
          </p:nvSpPr>
          <p:spPr bwMode="auto">
            <a:xfrm>
              <a:off x="1791" y="2841"/>
              <a:ext cx="133" cy="130"/>
            </a:xfrm>
            <a:prstGeom prst="ellipse">
              <a:avLst/>
            </a:prstGeom>
            <a:solidFill>
              <a:schemeClr val="accent2"/>
            </a:solidFill>
            <a:ln w="9525" algn="ctr">
              <a:solidFill>
                <a:schemeClr val="accent2"/>
              </a:solidFill>
              <a:round/>
              <a:headEnd/>
              <a:tailEnd/>
            </a:ln>
          </p:spPr>
          <p:txBody>
            <a:bodyPr wrap="none" anchor="ctr"/>
            <a:lstStyle/>
            <a:p>
              <a:endParaRPr lang="fr-CA" b="1">
                <a:latin typeface="Univers Condensed Light" panose="020B0306020202040204"/>
              </a:endParaRPr>
            </a:p>
          </p:txBody>
        </p:sp>
        <p:sp>
          <p:nvSpPr>
            <p:cNvPr id="7183" name="Oval 12"/>
            <p:cNvSpPr>
              <a:spLocks noChangeArrowheads="1"/>
            </p:cNvSpPr>
            <p:nvPr/>
          </p:nvSpPr>
          <p:spPr bwMode="auto">
            <a:xfrm>
              <a:off x="1791" y="3249"/>
              <a:ext cx="132" cy="130"/>
            </a:xfrm>
            <a:prstGeom prst="ellipse">
              <a:avLst/>
            </a:prstGeom>
            <a:solidFill>
              <a:schemeClr val="accent2"/>
            </a:solidFill>
            <a:ln w="9525" algn="ctr">
              <a:solidFill>
                <a:schemeClr val="accent2"/>
              </a:solidFill>
              <a:round/>
              <a:headEnd/>
              <a:tailEnd/>
            </a:ln>
          </p:spPr>
          <p:txBody>
            <a:bodyPr wrap="none" anchor="ctr"/>
            <a:lstStyle/>
            <a:p>
              <a:endParaRPr lang="fr-CA" b="1">
                <a:latin typeface="Univers Condensed Light" panose="020B0306020202040204"/>
              </a:endParaRPr>
            </a:p>
          </p:txBody>
        </p:sp>
        <p:sp>
          <p:nvSpPr>
            <p:cNvPr id="7184" name="Oval 13"/>
            <p:cNvSpPr>
              <a:spLocks noChangeArrowheads="1"/>
            </p:cNvSpPr>
            <p:nvPr/>
          </p:nvSpPr>
          <p:spPr bwMode="auto">
            <a:xfrm>
              <a:off x="1791" y="3385"/>
              <a:ext cx="132" cy="130"/>
            </a:xfrm>
            <a:prstGeom prst="ellipse">
              <a:avLst/>
            </a:prstGeom>
            <a:solidFill>
              <a:schemeClr val="accent2"/>
            </a:solidFill>
            <a:ln w="9525" algn="ctr">
              <a:solidFill>
                <a:schemeClr val="accent2"/>
              </a:solidFill>
              <a:round/>
              <a:headEnd/>
              <a:tailEnd/>
            </a:ln>
          </p:spPr>
          <p:txBody>
            <a:bodyPr wrap="none" anchor="ctr"/>
            <a:lstStyle/>
            <a:p>
              <a:endParaRPr lang="fr-CA" b="1">
                <a:latin typeface="Univers Condensed Light" panose="020B0306020202040204"/>
              </a:endParaRPr>
            </a:p>
          </p:txBody>
        </p:sp>
        <p:sp>
          <p:nvSpPr>
            <p:cNvPr id="7185" name="Oval 14"/>
            <p:cNvSpPr>
              <a:spLocks noChangeArrowheads="1"/>
            </p:cNvSpPr>
            <p:nvPr/>
          </p:nvSpPr>
          <p:spPr bwMode="auto">
            <a:xfrm>
              <a:off x="1791" y="3657"/>
              <a:ext cx="132" cy="130"/>
            </a:xfrm>
            <a:prstGeom prst="ellipse">
              <a:avLst/>
            </a:prstGeom>
            <a:solidFill>
              <a:schemeClr val="accent2"/>
            </a:solidFill>
            <a:ln w="9525" algn="ctr">
              <a:solidFill>
                <a:schemeClr val="accent2"/>
              </a:solidFill>
              <a:round/>
              <a:headEnd/>
              <a:tailEnd/>
            </a:ln>
          </p:spPr>
          <p:txBody>
            <a:bodyPr wrap="none" anchor="ctr"/>
            <a:lstStyle/>
            <a:p>
              <a:endParaRPr lang="fr-CA" b="1">
                <a:latin typeface="Univers Condensed Light" panose="020B0306020202040204"/>
              </a:endParaRPr>
            </a:p>
          </p:txBody>
        </p:sp>
        <p:sp>
          <p:nvSpPr>
            <p:cNvPr id="7186" name="Oval 15"/>
            <p:cNvSpPr>
              <a:spLocks noChangeArrowheads="1"/>
            </p:cNvSpPr>
            <p:nvPr/>
          </p:nvSpPr>
          <p:spPr bwMode="auto">
            <a:xfrm>
              <a:off x="1791" y="3521"/>
              <a:ext cx="132" cy="130"/>
            </a:xfrm>
            <a:prstGeom prst="ellipse">
              <a:avLst/>
            </a:prstGeom>
            <a:solidFill>
              <a:schemeClr val="accent2"/>
            </a:solidFill>
            <a:ln w="9525" algn="ctr">
              <a:solidFill>
                <a:schemeClr val="accent2"/>
              </a:solidFill>
              <a:round/>
              <a:headEnd/>
              <a:tailEnd/>
            </a:ln>
          </p:spPr>
          <p:txBody>
            <a:bodyPr wrap="none" anchor="ctr"/>
            <a:lstStyle/>
            <a:p>
              <a:endParaRPr lang="fr-CA" b="1">
                <a:latin typeface="Univers Condensed Light" panose="020B0306020202040204"/>
              </a:endParaRPr>
            </a:p>
          </p:txBody>
        </p:sp>
        <p:sp>
          <p:nvSpPr>
            <p:cNvPr id="7187" name="Oval 16"/>
            <p:cNvSpPr>
              <a:spLocks noChangeArrowheads="1"/>
            </p:cNvSpPr>
            <p:nvPr/>
          </p:nvSpPr>
          <p:spPr bwMode="auto">
            <a:xfrm>
              <a:off x="1927" y="3022"/>
              <a:ext cx="132" cy="130"/>
            </a:xfrm>
            <a:prstGeom prst="ellipse">
              <a:avLst/>
            </a:prstGeom>
            <a:solidFill>
              <a:schemeClr val="accent2"/>
            </a:solidFill>
            <a:ln w="9525" algn="ctr">
              <a:solidFill>
                <a:schemeClr val="accent2"/>
              </a:solidFill>
              <a:round/>
              <a:headEnd/>
              <a:tailEnd/>
            </a:ln>
          </p:spPr>
          <p:txBody>
            <a:bodyPr wrap="none" anchor="ctr"/>
            <a:lstStyle/>
            <a:p>
              <a:endParaRPr lang="fr-CA" b="1">
                <a:latin typeface="Univers Condensed Light" panose="020B0306020202040204"/>
              </a:endParaRPr>
            </a:p>
          </p:txBody>
        </p:sp>
        <p:sp>
          <p:nvSpPr>
            <p:cNvPr id="7188" name="Oval 17"/>
            <p:cNvSpPr>
              <a:spLocks noChangeArrowheads="1"/>
            </p:cNvSpPr>
            <p:nvPr/>
          </p:nvSpPr>
          <p:spPr bwMode="auto">
            <a:xfrm>
              <a:off x="1927" y="3430"/>
              <a:ext cx="132" cy="130"/>
            </a:xfrm>
            <a:prstGeom prst="ellipse">
              <a:avLst/>
            </a:prstGeom>
            <a:solidFill>
              <a:schemeClr val="accent2"/>
            </a:solidFill>
            <a:ln w="9525" algn="ctr">
              <a:solidFill>
                <a:schemeClr val="accent2"/>
              </a:solidFill>
              <a:round/>
              <a:headEnd/>
              <a:tailEnd/>
            </a:ln>
          </p:spPr>
          <p:txBody>
            <a:bodyPr wrap="none" anchor="ctr"/>
            <a:lstStyle/>
            <a:p>
              <a:endParaRPr lang="fr-CA" b="1">
                <a:latin typeface="Univers Condensed Light" panose="020B0306020202040204"/>
              </a:endParaRPr>
            </a:p>
          </p:txBody>
        </p:sp>
        <p:sp>
          <p:nvSpPr>
            <p:cNvPr id="7189" name="Oval 19"/>
            <p:cNvSpPr>
              <a:spLocks noChangeArrowheads="1"/>
            </p:cNvSpPr>
            <p:nvPr/>
          </p:nvSpPr>
          <p:spPr bwMode="auto">
            <a:xfrm>
              <a:off x="3833" y="2977"/>
              <a:ext cx="91" cy="85"/>
            </a:xfrm>
            <a:prstGeom prst="ellipse">
              <a:avLst/>
            </a:prstGeom>
            <a:solidFill>
              <a:srgbClr val="0000FF"/>
            </a:solidFill>
            <a:ln w="9525" algn="ctr">
              <a:solidFill>
                <a:schemeClr val="tx2"/>
              </a:solidFill>
              <a:round/>
              <a:headEnd/>
              <a:tailEnd/>
            </a:ln>
          </p:spPr>
          <p:txBody>
            <a:bodyPr wrap="none" anchor="ctr"/>
            <a:lstStyle/>
            <a:p>
              <a:endParaRPr lang="fr-CA" b="1">
                <a:latin typeface="Univers Condensed Light" panose="020B0306020202040204"/>
              </a:endParaRPr>
            </a:p>
          </p:txBody>
        </p:sp>
        <p:sp>
          <p:nvSpPr>
            <p:cNvPr id="7190" name="Oval 20"/>
            <p:cNvSpPr>
              <a:spLocks noChangeArrowheads="1"/>
            </p:cNvSpPr>
            <p:nvPr/>
          </p:nvSpPr>
          <p:spPr bwMode="auto">
            <a:xfrm>
              <a:off x="3833" y="3113"/>
              <a:ext cx="91" cy="85"/>
            </a:xfrm>
            <a:prstGeom prst="ellipse">
              <a:avLst/>
            </a:prstGeom>
            <a:solidFill>
              <a:srgbClr val="0000FF"/>
            </a:solidFill>
            <a:ln w="9525" algn="ctr">
              <a:solidFill>
                <a:schemeClr val="tx2"/>
              </a:solidFill>
              <a:round/>
              <a:headEnd/>
              <a:tailEnd/>
            </a:ln>
          </p:spPr>
          <p:txBody>
            <a:bodyPr wrap="none" anchor="ctr"/>
            <a:lstStyle/>
            <a:p>
              <a:endParaRPr lang="fr-CA" b="1">
                <a:latin typeface="Univers Condensed Light" panose="020B0306020202040204"/>
              </a:endParaRPr>
            </a:p>
          </p:txBody>
        </p:sp>
        <p:sp>
          <p:nvSpPr>
            <p:cNvPr id="7191" name="Oval 21"/>
            <p:cNvSpPr>
              <a:spLocks noChangeArrowheads="1"/>
            </p:cNvSpPr>
            <p:nvPr/>
          </p:nvSpPr>
          <p:spPr bwMode="auto">
            <a:xfrm>
              <a:off x="3833" y="3249"/>
              <a:ext cx="91" cy="85"/>
            </a:xfrm>
            <a:prstGeom prst="ellipse">
              <a:avLst/>
            </a:prstGeom>
            <a:solidFill>
              <a:srgbClr val="0000FF"/>
            </a:solidFill>
            <a:ln w="9525" algn="ctr">
              <a:solidFill>
                <a:schemeClr val="tx2"/>
              </a:solidFill>
              <a:round/>
              <a:headEnd/>
              <a:tailEnd/>
            </a:ln>
          </p:spPr>
          <p:txBody>
            <a:bodyPr wrap="none" anchor="ctr"/>
            <a:lstStyle/>
            <a:p>
              <a:endParaRPr lang="fr-CA" b="1">
                <a:latin typeface="Univers Condensed Light" panose="020B0306020202040204"/>
              </a:endParaRPr>
            </a:p>
          </p:txBody>
        </p:sp>
        <p:sp>
          <p:nvSpPr>
            <p:cNvPr id="7192" name="Oval 22"/>
            <p:cNvSpPr>
              <a:spLocks noChangeArrowheads="1"/>
            </p:cNvSpPr>
            <p:nvPr/>
          </p:nvSpPr>
          <p:spPr bwMode="auto">
            <a:xfrm>
              <a:off x="3833" y="3430"/>
              <a:ext cx="91" cy="85"/>
            </a:xfrm>
            <a:prstGeom prst="ellipse">
              <a:avLst/>
            </a:prstGeom>
            <a:solidFill>
              <a:srgbClr val="0000FF"/>
            </a:solidFill>
            <a:ln w="9525" algn="ctr">
              <a:solidFill>
                <a:schemeClr val="tx2"/>
              </a:solidFill>
              <a:round/>
              <a:headEnd/>
              <a:tailEnd/>
            </a:ln>
          </p:spPr>
          <p:txBody>
            <a:bodyPr wrap="none" anchor="ctr"/>
            <a:lstStyle/>
            <a:p>
              <a:endParaRPr lang="fr-CA" b="1">
                <a:latin typeface="Univers Condensed Light" panose="020B0306020202040204"/>
              </a:endParaRPr>
            </a:p>
          </p:txBody>
        </p:sp>
        <p:sp>
          <p:nvSpPr>
            <p:cNvPr id="7193" name="Oval 23"/>
            <p:cNvSpPr>
              <a:spLocks noChangeArrowheads="1"/>
            </p:cNvSpPr>
            <p:nvPr/>
          </p:nvSpPr>
          <p:spPr bwMode="auto">
            <a:xfrm>
              <a:off x="3833" y="3567"/>
              <a:ext cx="91" cy="85"/>
            </a:xfrm>
            <a:prstGeom prst="ellipse">
              <a:avLst/>
            </a:prstGeom>
            <a:solidFill>
              <a:srgbClr val="0000FF"/>
            </a:solidFill>
            <a:ln w="9525" algn="ctr">
              <a:solidFill>
                <a:schemeClr val="tx2"/>
              </a:solidFill>
              <a:round/>
              <a:headEnd/>
              <a:tailEnd/>
            </a:ln>
          </p:spPr>
          <p:txBody>
            <a:bodyPr wrap="none" anchor="ctr"/>
            <a:lstStyle/>
            <a:p>
              <a:endParaRPr lang="fr-CA" b="1">
                <a:latin typeface="Univers Condensed Light" panose="020B0306020202040204"/>
              </a:endParaRPr>
            </a:p>
          </p:txBody>
        </p:sp>
        <p:sp>
          <p:nvSpPr>
            <p:cNvPr id="7194" name="Oval 24"/>
            <p:cNvSpPr>
              <a:spLocks noChangeArrowheads="1"/>
            </p:cNvSpPr>
            <p:nvPr/>
          </p:nvSpPr>
          <p:spPr bwMode="auto">
            <a:xfrm>
              <a:off x="3742" y="2523"/>
              <a:ext cx="91" cy="85"/>
            </a:xfrm>
            <a:prstGeom prst="ellipse">
              <a:avLst/>
            </a:prstGeom>
            <a:solidFill>
              <a:srgbClr val="0000FF"/>
            </a:solidFill>
            <a:ln w="9525" algn="ctr">
              <a:solidFill>
                <a:schemeClr val="tx2"/>
              </a:solidFill>
              <a:round/>
              <a:headEnd/>
              <a:tailEnd/>
            </a:ln>
          </p:spPr>
          <p:txBody>
            <a:bodyPr wrap="none" anchor="ctr"/>
            <a:lstStyle/>
            <a:p>
              <a:endParaRPr lang="fr-CA" b="1">
                <a:latin typeface="Univers Condensed Light" panose="020B0306020202040204"/>
              </a:endParaRPr>
            </a:p>
          </p:txBody>
        </p:sp>
        <p:sp>
          <p:nvSpPr>
            <p:cNvPr id="7195" name="Oval 25"/>
            <p:cNvSpPr>
              <a:spLocks noChangeArrowheads="1"/>
            </p:cNvSpPr>
            <p:nvPr/>
          </p:nvSpPr>
          <p:spPr bwMode="auto">
            <a:xfrm>
              <a:off x="3742" y="2342"/>
              <a:ext cx="91" cy="85"/>
            </a:xfrm>
            <a:prstGeom prst="ellipse">
              <a:avLst/>
            </a:prstGeom>
            <a:solidFill>
              <a:srgbClr val="0000FF"/>
            </a:solidFill>
            <a:ln w="9525" algn="ctr">
              <a:solidFill>
                <a:schemeClr val="tx2"/>
              </a:solidFill>
              <a:round/>
              <a:headEnd/>
              <a:tailEnd/>
            </a:ln>
          </p:spPr>
          <p:txBody>
            <a:bodyPr wrap="none" anchor="ctr"/>
            <a:lstStyle/>
            <a:p>
              <a:endParaRPr lang="fr-CA" b="1">
                <a:latin typeface="Univers Condensed Light" panose="020B0306020202040204"/>
              </a:endParaRPr>
            </a:p>
          </p:txBody>
        </p:sp>
        <p:sp>
          <p:nvSpPr>
            <p:cNvPr id="7196" name="Oval 26"/>
            <p:cNvSpPr>
              <a:spLocks noChangeArrowheads="1"/>
            </p:cNvSpPr>
            <p:nvPr/>
          </p:nvSpPr>
          <p:spPr bwMode="auto">
            <a:xfrm>
              <a:off x="3833" y="3703"/>
              <a:ext cx="91" cy="85"/>
            </a:xfrm>
            <a:prstGeom prst="ellipse">
              <a:avLst/>
            </a:prstGeom>
            <a:solidFill>
              <a:srgbClr val="0000FF"/>
            </a:solidFill>
            <a:ln w="9525" algn="ctr">
              <a:solidFill>
                <a:schemeClr val="tx2"/>
              </a:solidFill>
              <a:round/>
              <a:headEnd/>
              <a:tailEnd/>
            </a:ln>
          </p:spPr>
          <p:txBody>
            <a:bodyPr wrap="none" anchor="ctr"/>
            <a:lstStyle/>
            <a:p>
              <a:endParaRPr lang="fr-CA" b="1">
                <a:latin typeface="Univers Condensed Light" panose="020B0306020202040204"/>
              </a:endParaRPr>
            </a:p>
          </p:txBody>
        </p:sp>
        <p:grpSp>
          <p:nvGrpSpPr>
            <p:cNvPr id="4" name="Group 56"/>
            <p:cNvGrpSpPr>
              <a:grpSpLocks/>
            </p:cNvGrpSpPr>
            <p:nvPr/>
          </p:nvGrpSpPr>
          <p:grpSpPr bwMode="auto">
            <a:xfrm>
              <a:off x="385" y="1842"/>
              <a:ext cx="4540" cy="2148"/>
              <a:chOff x="385" y="1842"/>
              <a:chExt cx="4540" cy="2148"/>
            </a:xfrm>
          </p:grpSpPr>
          <p:sp>
            <p:nvSpPr>
              <p:cNvPr id="7198" name="Rectangle 30"/>
              <p:cNvSpPr>
                <a:spLocks noChangeArrowheads="1"/>
              </p:cNvSpPr>
              <p:nvPr/>
            </p:nvSpPr>
            <p:spPr bwMode="auto">
              <a:xfrm>
                <a:off x="3923" y="2296"/>
                <a:ext cx="265" cy="1694"/>
              </a:xfrm>
              <a:prstGeom prst="rect">
                <a:avLst/>
              </a:prstGeom>
              <a:gradFill rotWithShape="0">
                <a:gsLst>
                  <a:gs pos="0">
                    <a:srgbClr val="292929"/>
                  </a:gs>
                  <a:gs pos="50000">
                    <a:srgbClr val="969696"/>
                  </a:gs>
                  <a:gs pos="100000">
                    <a:srgbClr val="292929"/>
                  </a:gs>
                </a:gsLst>
                <a:lin ang="0" scaled="1"/>
              </a:gradFill>
              <a:ln w="9525">
                <a:noFill/>
                <a:miter lim="800000"/>
                <a:headEnd/>
                <a:tailEnd/>
              </a:ln>
            </p:spPr>
            <p:txBody>
              <a:bodyPr wrap="none" anchor="ctr"/>
              <a:lstStyle/>
              <a:p>
                <a:endParaRPr lang="fr-CA" b="1">
                  <a:latin typeface="Univers Condensed Light" panose="020B0306020202040204"/>
                </a:endParaRPr>
              </a:p>
            </p:txBody>
          </p:sp>
          <p:sp>
            <p:nvSpPr>
              <p:cNvPr id="7199" name="Line 34"/>
              <p:cNvSpPr>
                <a:spLocks noChangeShapeType="1"/>
              </p:cNvSpPr>
              <p:nvPr/>
            </p:nvSpPr>
            <p:spPr bwMode="auto">
              <a:xfrm>
                <a:off x="1655" y="1979"/>
                <a:ext cx="0" cy="362"/>
              </a:xfrm>
              <a:prstGeom prst="line">
                <a:avLst/>
              </a:prstGeom>
              <a:solidFill>
                <a:schemeClr val="accent1"/>
              </a:solidFill>
              <a:ln w="57150">
                <a:solidFill>
                  <a:schemeClr val="accent1"/>
                </a:solidFill>
                <a:round/>
                <a:headEnd/>
                <a:tailEnd/>
              </a:ln>
            </p:spPr>
            <p:txBody>
              <a:bodyPr wrap="none" anchor="ctr"/>
              <a:lstStyle/>
              <a:p>
                <a:endParaRPr lang="fr-CA" b="1">
                  <a:latin typeface="Univers Condensed Light" panose="020B0306020202040204"/>
                </a:endParaRPr>
              </a:p>
            </p:txBody>
          </p:sp>
          <p:sp>
            <p:nvSpPr>
              <p:cNvPr id="7200" name="Line 3"/>
              <p:cNvSpPr>
                <a:spLocks noChangeShapeType="1"/>
              </p:cNvSpPr>
              <p:nvPr/>
            </p:nvSpPr>
            <p:spPr bwMode="auto">
              <a:xfrm>
                <a:off x="1066" y="3974"/>
                <a:ext cx="3674" cy="0"/>
              </a:xfrm>
              <a:prstGeom prst="line">
                <a:avLst/>
              </a:prstGeom>
              <a:noFill/>
              <a:ln w="57150">
                <a:solidFill>
                  <a:srgbClr val="000000"/>
                </a:solidFill>
                <a:round/>
                <a:headEnd/>
                <a:tailEnd/>
              </a:ln>
            </p:spPr>
            <p:txBody>
              <a:bodyPr/>
              <a:lstStyle/>
              <a:p>
                <a:endParaRPr lang="fr-CA" b="1">
                  <a:latin typeface="Univers Condensed Light" panose="020B0306020202040204"/>
                </a:endParaRPr>
              </a:p>
            </p:txBody>
          </p:sp>
          <p:sp>
            <p:nvSpPr>
              <p:cNvPr id="7201" name="Rectangle 6"/>
              <p:cNvSpPr>
                <a:spLocks noChangeArrowheads="1"/>
              </p:cNvSpPr>
              <p:nvPr/>
            </p:nvSpPr>
            <p:spPr bwMode="auto">
              <a:xfrm>
                <a:off x="2744" y="2659"/>
                <a:ext cx="964" cy="291"/>
              </a:xfrm>
              <a:prstGeom prst="rect">
                <a:avLst/>
              </a:prstGeom>
              <a:noFill/>
              <a:ln w="9525">
                <a:noFill/>
                <a:miter lim="800000"/>
                <a:headEnd/>
                <a:tailEnd/>
              </a:ln>
            </p:spPr>
            <p:txBody>
              <a:bodyPr wrap="none">
                <a:spAutoFit/>
              </a:bodyPr>
              <a:lstStyle/>
              <a:p>
                <a:pPr eaLnBrk="0" hangingPunct="0">
                  <a:spcBef>
                    <a:spcPct val="0"/>
                  </a:spcBef>
                  <a:buClrTx/>
                  <a:buFontTx/>
                  <a:buNone/>
                </a:pPr>
                <a:r>
                  <a:rPr lang="fr-FR" sz="2400" b="1" i="1">
                    <a:latin typeface="Univers Condensed Light" panose="020B0306020202040204"/>
                  </a:rPr>
                  <a:t>H</a:t>
                </a:r>
                <a:r>
                  <a:rPr lang="fr-FR" sz="2400" b="1" i="1" baseline="30000">
                    <a:latin typeface="Univers Condensed Light" panose="020B0306020202040204"/>
                  </a:rPr>
                  <a:t>+</a:t>
                </a:r>
                <a:r>
                  <a:rPr lang="fr-FR" sz="2400" b="1" i="1">
                    <a:latin typeface="Univers Condensed Light" panose="020B0306020202040204"/>
                  </a:rPr>
                  <a:t> + 2é =H</a:t>
                </a:r>
                <a:r>
                  <a:rPr lang="fr-FR" sz="2400" b="1" i="1" baseline="-25000">
                    <a:latin typeface="Univers Condensed Light" panose="020B0306020202040204"/>
                  </a:rPr>
                  <a:t>2</a:t>
                </a:r>
              </a:p>
            </p:txBody>
          </p:sp>
          <p:sp>
            <p:nvSpPr>
              <p:cNvPr id="7202" name="Rectangle 11"/>
              <p:cNvSpPr>
                <a:spLocks noChangeArrowheads="1"/>
              </p:cNvSpPr>
              <p:nvPr/>
            </p:nvSpPr>
            <p:spPr bwMode="auto">
              <a:xfrm>
                <a:off x="1882" y="3158"/>
                <a:ext cx="1815" cy="233"/>
              </a:xfrm>
              <a:prstGeom prst="rect">
                <a:avLst/>
              </a:prstGeom>
              <a:noFill/>
              <a:ln w="9525">
                <a:noFill/>
                <a:miter lim="800000"/>
                <a:headEnd/>
                <a:tailEnd/>
              </a:ln>
            </p:spPr>
            <p:txBody>
              <a:bodyPr>
                <a:spAutoFit/>
              </a:bodyPr>
              <a:lstStyle/>
              <a:p>
                <a:pPr eaLnBrk="0" hangingPunct="0">
                  <a:spcBef>
                    <a:spcPct val="0"/>
                  </a:spcBef>
                  <a:buClrTx/>
                  <a:buFontTx/>
                  <a:buNone/>
                </a:pPr>
                <a:r>
                  <a:rPr lang="fr-FR" b="1" i="1" dirty="0">
                    <a:latin typeface="Univers Condensed Light" panose="020B0306020202040204"/>
                  </a:rPr>
                  <a:t>O</a:t>
                </a:r>
                <a:r>
                  <a:rPr lang="fr-FR" b="1" i="1" baseline="30000" dirty="0">
                    <a:latin typeface="Univers Condensed Light" panose="020B0306020202040204"/>
                  </a:rPr>
                  <a:t>2- </a:t>
                </a:r>
                <a:r>
                  <a:rPr lang="fr-FR" b="1" i="1" dirty="0">
                    <a:latin typeface="Univers Condensed Light" panose="020B0306020202040204"/>
                  </a:rPr>
                  <a:t>+ Al = Al</a:t>
                </a:r>
                <a:r>
                  <a:rPr lang="fr-FR" b="1" i="1" baseline="-25000" dirty="0">
                    <a:latin typeface="Univers Condensed Light" panose="020B0306020202040204"/>
                  </a:rPr>
                  <a:t>2</a:t>
                </a:r>
                <a:r>
                  <a:rPr lang="fr-FR" b="1" i="1" dirty="0">
                    <a:latin typeface="Univers Condensed Light" panose="020B0306020202040204"/>
                  </a:rPr>
                  <a:t>O</a:t>
                </a:r>
                <a:r>
                  <a:rPr lang="fr-FR" b="1" i="1" baseline="-25000" dirty="0">
                    <a:latin typeface="Univers Condensed Light" panose="020B0306020202040204"/>
                  </a:rPr>
                  <a:t>3</a:t>
                </a:r>
              </a:p>
            </p:txBody>
          </p:sp>
          <p:sp>
            <p:nvSpPr>
              <p:cNvPr id="7203" name="Rectangle 29"/>
              <p:cNvSpPr>
                <a:spLocks noChangeArrowheads="1"/>
              </p:cNvSpPr>
              <p:nvPr/>
            </p:nvSpPr>
            <p:spPr bwMode="auto">
              <a:xfrm>
                <a:off x="1519" y="2295"/>
                <a:ext cx="254" cy="1649"/>
              </a:xfrm>
              <a:prstGeom prst="rect">
                <a:avLst/>
              </a:prstGeom>
              <a:gradFill rotWithShape="0">
                <a:gsLst>
                  <a:gs pos="0">
                    <a:srgbClr val="76765E"/>
                  </a:gs>
                  <a:gs pos="50000">
                    <a:schemeClr val="accent1">
                      <a:lumMod val="20000"/>
                      <a:lumOff val="80000"/>
                    </a:schemeClr>
                  </a:gs>
                  <a:gs pos="100000">
                    <a:srgbClr val="76765E"/>
                  </a:gs>
                </a:gsLst>
                <a:lin ang="0" scaled="1"/>
              </a:gradFill>
              <a:ln w="9525">
                <a:noFill/>
                <a:miter lim="800000"/>
                <a:headEnd/>
                <a:tailEnd/>
              </a:ln>
            </p:spPr>
            <p:txBody>
              <a:bodyPr wrap="none" anchor="ctr"/>
              <a:lstStyle/>
              <a:p>
                <a:endParaRPr lang="fr-CA" b="1">
                  <a:latin typeface="Univers Condensed Light" panose="020B0306020202040204"/>
                </a:endParaRPr>
              </a:p>
            </p:txBody>
          </p:sp>
          <p:sp>
            <p:nvSpPr>
              <p:cNvPr id="7204" name="Text Box 31"/>
              <p:cNvSpPr txBox="1">
                <a:spLocks noChangeArrowheads="1"/>
              </p:cNvSpPr>
              <p:nvPr/>
            </p:nvSpPr>
            <p:spPr bwMode="auto">
              <a:xfrm>
                <a:off x="793" y="2115"/>
                <a:ext cx="487" cy="233"/>
              </a:xfrm>
              <a:prstGeom prst="rect">
                <a:avLst/>
              </a:prstGeom>
              <a:noFill/>
              <a:ln w="9525">
                <a:noFill/>
                <a:miter lim="800000"/>
                <a:headEnd/>
                <a:tailEnd/>
              </a:ln>
            </p:spPr>
            <p:txBody>
              <a:bodyPr wrap="none">
                <a:spAutoFit/>
              </a:bodyPr>
              <a:lstStyle/>
              <a:p>
                <a:pPr eaLnBrk="0" hangingPunct="0">
                  <a:spcBef>
                    <a:spcPct val="0"/>
                  </a:spcBef>
                  <a:buClrTx/>
                  <a:buFontTx/>
                  <a:buNone/>
                </a:pPr>
                <a:r>
                  <a:rPr lang="fr-FR" b="1" dirty="0">
                    <a:latin typeface="Univers Condensed Light" panose="020B0306020202040204"/>
                  </a:rPr>
                  <a:t>Anode</a:t>
                </a:r>
              </a:p>
            </p:txBody>
          </p:sp>
          <p:sp>
            <p:nvSpPr>
              <p:cNvPr id="7205" name="Text Box 32"/>
              <p:cNvSpPr txBox="1">
                <a:spLocks noChangeArrowheads="1"/>
              </p:cNvSpPr>
              <p:nvPr/>
            </p:nvSpPr>
            <p:spPr bwMode="auto">
              <a:xfrm>
                <a:off x="4332" y="2069"/>
                <a:ext cx="593" cy="233"/>
              </a:xfrm>
              <a:prstGeom prst="rect">
                <a:avLst/>
              </a:prstGeom>
              <a:noFill/>
              <a:ln w="9525">
                <a:noFill/>
                <a:miter lim="800000"/>
                <a:headEnd/>
                <a:tailEnd/>
              </a:ln>
            </p:spPr>
            <p:txBody>
              <a:bodyPr wrap="none">
                <a:spAutoFit/>
              </a:bodyPr>
              <a:lstStyle/>
              <a:p>
                <a:pPr eaLnBrk="0" hangingPunct="0">
                  <a:spcBef>
                    <a:spcPct val="0"/>
                  </a:spcBef>
                  <a:buClrTx/>
                  <a:buFontTx/>
                  <a:buNone/>
                </a:pPr>
                <a:r>
                  <a:rPr lang="fr-FR" b="1">
                    <a:latin typeface="Univers Condensed Light" panose="020B0306020202040204"/>
                  </a:rPr>
                  <a:t>Cathode</a:t>
                </a:r>
              </a:p>
            </p:txBody>
          </p:sp>
          <p:sp>
            <p:nvSpPr>
              <p:cNvPr id="7206" name="Line 33"/>
              <p:cNvSpPr>
                <a:spLocks noChangeShapeType="1"/>
              </p:cNvSpPr>
              <p:nvPr/>
            </p:nvSpPr>
            <p:spPr bwMode="auto">
              <a:xfrm flipV="1">
                <a:off x="1655" y="1979"/>
                <a:ext cx="2404" cy="0"/>
              </a:xfrm>
              <a:prstGeom prst="line">
                <a:avLst/>
              </a:prstGeom>
              <a:solidFill>
                <a:schemeClr val="accent1"/>
              </a:solidFill>
              <a:ln w="57150">
                <a:solidFill>
                  <a:schemeClr val="accent1"/>
                </a:solidFill>
                <a:round/>
                <a:headEnd/>
                <a:tailEnd/>
              </a:ln>
            </p:spPr>
            <p:txBody>
              <a:bodyPr wrap="none" anchor="ctr"/>
              <a:lstStyle/>
              <a:p>
                <a:endParaRPr lang="fr-CA" b="1">
                  <a:latin typeface="Univers Condensed Light" panose="020B0306020202040204"/>
                </a:endParaRPr>
              </a:p>
            </p:txBody>
          </p:sp>
          <p:sp>
            <p:nvSpPr>
              <p:cNvPr id="7207" name="Text Box 36"/>
              <p:cNvSpPr txBox="1">
                <a:spLocks noChangeArrowheads="1"/>
              </p:cNvSpPr>
              <p:nvPr/>
            </p:nvSpPr>
            <p:spPr bwMode="auto">
              <a:xfrm>
                <a:off x="1519" y="2296"/>
                <a:ext cx="256" cy="407"/>
              </a:xfrm>
              <a:prstGeom prst="rect">
                <a:avLst/>
              </a:prstGeom>
              <a:noFill/>
              <a:ln w="9525">
                <a:noFill/>
                <a:miter lim="800000"/>
                <a:headEnd/>
                <a:tailEnd/>
              </a:ln>
            </p:spPr>
            <p:txBody>
              <a:bodyPr wrap="none">
                <a:spAutoFit/>
              </a:bodyPr>
              <a:lstStyle/>
              <a:p>
                <a:pPr eaLnBrk="0" hangingPunct="0">
                  <a:spcBef>
                    <a:spcPct val="0"/>
                  </a:spcBef>
                  <a:buClrTx/>
                  <a:buFontTx/>
                  <a:buNone/>
                </a:pPr>
                <a:r>
                  <a:rPr lang="fr-FR" sz="3600" b="1" dirty="0">
                    <a:latin typeface="Univers Condensed Light" panose="020B0306020202040204"/>
                  </a:rPr>
                  <a:t>+</a:t>
                </a:r>
              </a:p>
            </p:txBody>
          </p:sp>
          <p:sp>
            <p:nvSpPr>
              <p:cNvPr id="7208" name="Text Box 37"/>
              <p:cNvSpPr txBox="1">
                <a:spLocks noChangeArrowheads="1"/>
              </p:cNvSpPr>
              <p:nvPr/>
            </p:nvSpPr>
            <p:spPr bwMode="auto">
              <a:xfrm>
                <a:off x="3923" y="2115"/>
                <a:ext cx="249" cy="640"/>
              </a:xfrm>
              <a:prstGeom prst="rect">
                <a:avLst/>
              </a:prstGeom>
              <a:noFill/>
              <a:ln w="9525">
                <a:noFill/>
                <a:miter lim="800000"/>
                <a:headEnd/>
                <a:tailEnd/>
              </a:ln>
            </p:spPr>
            <p:txBody>
              <a:bodyPr wrap="none">
                <a:spAutoFit/>
              </a:bodyPr>
              <a:lstStyle/>
              <a:p>
                <a:pPr eaLnBrk="0" hangingPunct="0">
                  <a:spcBef>
                    <a:spcPct val="0"/>
                  </a:spcBef>
                  <a:buClrTx/>
                  <a:buFontTx/>
                  <a:buNone/>
                </a:pPr>
                <a:r>
                  <a:rPr lang="fr-FR" sz="6000" b="1">
                    <a:latin typeface="Univers Condensed Light" panose="020B0306020202040204"/>
                  </a:rPr>
                  <a:t>-</a:t>
                </a:r>
                <a:endParaRPr lang="fr-FR" sz="3600" b="1">
                  <a:latin typeface="Univers Condensed Light" panose="020B0306020202040204"/>
                </a:endParaRPr>
              </a:p>
            </p:txBody>
          </p:sp>
          <p:sp>
            <p:nvSpPr>
              <p:cNvPr id="7209" name="Line 39"/>
              <p:cNvSpPr>
                <a:spLocks noChangeShapeType="1"/>
              </p:cNvSpPr>
              <p:nvPr/>
            </p:nvSpPr>
            <p:spPr bwMode="auto">
              <a:xfrm>
                <a:off x="1066" y="2341"/>
                <a:ext cx="0" cy="1633"/>
              </a:xfrm>
              <a:prstGeom prst="line">
                <a:avLst/>
              </a:prstGeom>
              <a:noFill/>
              <a:ln w="57150">
                <a:solidFill>
                  <a:srgbClr val="000000"/>
                </a:solidFill>
                <a:round/>
                <a:headEnd/>
                <a:tailEnd/>
              </a:ln>
            </p:spPr>
            <p:txBody>
              <a:bodyPr/>
              <a:lstStyle/>
              <a:p>
                <a:endParaRPr lang="fr-CA" b="1">
                  <a:latin typeface="Univers Condensed Light" panose="020B0306020202040204"/>
                </a:endParaRPr>
              </a:p>
            </p:txBody>
          </p:sp>
          <p:sp>
            <p:nvSpPr>
              <p:cNvPr id="7210" name="Line 40"/>
              <p:cNvSpPr>
                <a:spLocks noChangeShapeType="1"/>
              </p:cNvSpPr>
              <p:nvPr/>
            </p:nvSpPr>
            <p:spPr bwMode="auto">
              <a:xfrm>
                <a:off x="4740" y="2341"/>
                <a:ext cx="0" cy="1633"/>
              </a:xfrm>
              <a:prstGeom prst="line">
                <a:avLst/>
              </a:prstGeom>
              <a:noFill/>
              <a:ln w="57150">
                <a:solidFill>
                  <a:srgbClr val="000000"/>
                </a:solidFill>
                <a:round/>
                <a:headEnd/>
                <a:tailEnd/>
              </a:ln>
            </p:spPr>
            <p:txBody>
              <a:bodyPr/>
              <a:lstStyle/>
              <a:p>
                <a:endParaRPr lang="fr-CA" b="1">
                  <a:latin typeface="Univers Condensed Light" panose="020B0306020202040204"/>
                </a:endParaRPr>
              </a:p>
            </p:txBody>
          </p:sp>
          <p:sp>
            <p:nvSpPr>
              <p:cNvPr id="627754" name="Text Box 42"/>
              <p:cNvSpPr txBox="1">
                <a:spLocks noChangeArrowheads="1"/>
              </p:cNvSpPr>
              <p:nvPr/>
            </p:nvSpPr>
            <p:spPr bwMode="auto">
              <a:xfrm>
                <a:off x="2254" y="2201"/>
                <a:ext cx="1055" cy="233"/>
              </a:xfrm>
              <a:prstGeom prst="rect">
                <a:avLst/>
              </a:prstGeom>
              <a:noFill/>
              <a:ln w="9525">
                <a:noFill/>
                <a:miter lim="800000"/>
                <a:headEnd/>
                <a:tailEnd/>
              </a:ln>
              <a:effectLst/>
            </p:spPr>
            <p:txBody>
              <a:bodyPr wrap="none">
                <a:spAutoFit/>
              </a:bodyPr>
              <a:lstStyle/>
              <a:p>
                <a:pPr>
                  <a:spcBef>
                    <a:spcPct val="0"/>
                  </a:spcBef>
                  <a:buClrTx/>
                  <a:buFontTx/>
                  <a:buNone/>
                  <a:defRPr/>
                </a:pPr>
                <a:r>
                  <a:rPr lang="fr-CA" b="1" dirty="0">
                    <a:latin typeface="Univers Condensed Light" panose="020B0306020202040204"/>
                  </a:rPr>
                  <a:t>Courant Continu</a:t>
                </a:r>
              </a:p>
            </p:txBody>
          </p:sp>
          <p:sp>
            <p:nvSpPr>
              <p:cNvPr id="7212" name="Text Box 44"/>
              <p:cNvSpPr txBox="1">
                <a:spLocks noChangeArrowheads="1"/>
              </p:cNvSpPr>
              <p:nvPr/>
            </p:nvSpPr>
            <p:spPr bwMode="auto">
              <a:xfrm>
                <a:off x="4219" y="3476"/>
                <a:ext cx="602" cy="291"/>
              </a:xfrm>
              <a:prstGeom prst="rect">
                <a:avLst/>
              </a:prstGeom>
              <a:solidFill>
                <a:srgbClr val="FFFFFF"/>
              </a:solidFill>
              <a:ln w="9525">
                <a:solidFill>
                  <a:schemeClr val="bg1"/>
                </a:solidFill>
                <a:miter lim="800000"/>
                <a:headEnd/>
                <a:tailEnd/>
              </a:ln>
            </p:spPr>
            <p:txBody>
              <a:bodyPr wrap="none">
                <a:spAutoFit/>
              </a:bodyPr>
              <a:lstStyle/>
              <a:p>
                <a:pPr eaLnBrk="0" hangingPunct="0">
                  <a:spcBef>
                    <a:spcPct val="0"/>
                  </a:spcBef>
                  <a:buClrTx/>
                  <a:buFontTx/>
                  <a:buNone/>
                </a:pPr>
                <a:r>
                  <a:rPr lang="fr-FR" sz="2400" b="1" dirty="0">
                    <a:latin typeface="Univers Condensed Light" panose="020B0306020202040204"/>
                  </a:rPr>
                  <a:t>Plomb</a:t>
                </a:r>
              </a:p>
            </p:txBody>
          </p:sp>
          <p:sp>
            <p:nvSpPr>
              <p:cNvPr id="7213" name="Text Box 45"/>
              <p:cNvSpPr txBox="1">
                <a:spLocks noChangeArrowheads="1"/>
              </p:cNvSpPr>
              <p:nvPr/>
            </p:nvSpPr>
            <p:spPr bwMode="auto">
              <a:xfrm>
                <a:off x="385" y="3430"/>
                <a:ext cx="938" cy="291"/>
              </a:xfrm>
              <a:prstGeom prst="rect">
                <a:avLst/>
              </a:prstGeom>
              <a:solidFill>
                <a:srgbClr val="FFFFFF"/>
              </a:solidFill>
              <a:ln w="9525">
                <a:noFill/>
                <a:miter lim="800000"/>
                <a:headEnd/>
                <a:tailEnd/>
              </a:ln>
            </p:spPr>
            <p:txBody>
              <a:bodyPr wrap="none">
                <a:spAutoFit/>
              </a:bodyPr>
              <a:lstStyle/>
              <a:p>
                <a:pPr eaLnBrk="0" hangingPunct="0">
                  <a:spcBef>
                    <a:spcPct val="0"/>
                  </a:spcBef>
                  <a:buClrTx/>
                  <a:buFontTx/>
                  <a:buNone/>
                </a:pPr>
                <a:r>
                  <a:rPr lang="fr-FR" sz="2400" b="1" dirty="0">
                    <a:latin typeface="Univers Condensed Light" panose="020B0306020202040204"/>
                  </a:rPr>
                  <a:t>Aluminium</a:t>
                </a:r>
              </a:p>
            </p:txBody>
          </p:sp>
          <p:sp>
            <p:nvSpPr>
              <p:cNvPr id="627758" name="Text Box 46"/>
              <p:cNvSpPr txBox="1">
                <a:spLocks noChangeArrowheads="1"/>
              </p:cNvSpPr>
              <p:nvPr/>
            </p:nvSpPr>
            <p:spPr bwMode="auto">
              <a:xfrm>
                <a:off x="2270" y="3597"/>
                <a:ext cx="1452" cy="213"/>
              </a:xfrm>
              <a:prstGeom prst="rect">
                <a:avLst/>
              </a:prstGeom>
              <a:noFill/>
              <a:ln w="9525" algn="ctr">
                <a:noFill/>
                <a:miter lim="800000"/>
                <a:headEnd/>
                <a:tailEnd/>
              </a:ln>
              <a:effectLst/>
            </p:spPr>
            <p:txBody>
              <a:bodyPr>
                <a:spAutoFit/>
              </a:bodyPr>
              <a:lstStyle/>
              <a:p>
                <a:pPr marL="342900" indent="-342900">
                  <a:defRPr/>
                </a:pPr>
                <a:r>
                  <a:rPr lang="fr-CA" sz="1600" b="1" dirty="0">
                    <a:latin typeface="Univers Condensed Light" panose="020B0306020202040204"/>
                  </a:rPr>
                  <a:t>(H</a:t>
                </a:r>
                <a:r>
                  <a:rPr lang="fr-CA" sz="1600" b="1" baseline="-25000" dirty="0">
                    <a:latin typeface="Univers Condensed Light" panose="020B0306020202040204"/>
                  </a:rPr>
                  <a:t>2</a:t>
                </a:r>
                <a:r>
                  <a:rPr lang="fr-CA" sz="1600" b="1" dirty="0">
                    <a:latin typeface="Univers Condensed Light" panose="020B0306020202040204"/>
                  </a:rPr>
                  <a:t>SO</a:t>
                </a:r>
                <a:r>
                  <a:rPr lang="fr-CA" sz="1600" b="1" baseline="-25000" dirty="0">
                    <a:latin typeface="Univers Condensed Light" panose="020B0306020202040204"/>
                  </a:rPr>
                  <a:t>4</a:t>
                </a:r>
                <a:r>
                  <a:rPr lang="fr-CA" sz="1600" b="1" dirty="0">
                    <a:latin typeface="Univers Condensed Light" panose="020B0306020202040204"/>
                  </a:rPr>
                  <a:t>)             H</a:t>
                </a:r>
                <a:r>
                  <a:rPr lang="fr-CA" sz="1600" b="1" baseline="-25000" dirty="0">
                    <a:latin typeface="Univers Condensed Light" panose="020B0306020202040204"/>
                  </a:rPr>
                  <a:t>2</a:t>
                </a:r>
                <a:r>
                  <a:rPr lang="fr-CA" sz="1600" b="1" dirty="0">
                    <a:latin typeface="Univers Condensed Light" panose="020B0306020202040204"/>
                  </a:rPr>
                  <a:t>O</a:t>
                </a:r>
              </a:p>
            </p:txBody>
          </p:sp>
          <p:sp>
            <p:nvSpPr>
              <p:cNvPr id="627759" name="Text Box 47"/>
              <p:cNvSpPr txBox="1">
                <a:spLocks noChangeArrowheads="1"/>
              </p:cNvSpPr>
              <p:nvPr/>
            </p:nvSpPr>
            <p:spPr bwMode="auto">
              <a:xfrm>
                <a:off x="2152" y="3447"/>
                <a:ext cx="1394" cy="233"/>
              </a:xfrm>
              <a:prstGeom prst="rect">
                <a:avLst/>
              </a:prstGeom>
              <a:noFill/>
              <a:ln w="9525" algn="ctr">
                <a:noFill/>
                <a:miter lim="800000"/>
                <a:headEnd/>
                <a:tailEnd/>
              </a:ln>
              <a:effectLst/>
            </p:spPr>
            <p:txBody>
              <a:bodyPr wrap="none">
                <a:spAutoFit/>
              </a:bodyPr>
              <a:lstStyle/>
              <a:p>
                <a:pPr marL="342900" indent="-342900">
                  <a:defRPr/>
                </a:pPr>
                <a:r>
                  <a:rPr lang="fr-CA" b="1" dirty="0">
                    <a:latin typeface="Univers Condensed Light" panose="020B0306020202040204"/>
                  </a:rPr>
                  <a:t>Acide sulfurique + eau</a:t>
                </a:r>
              </a:p>
            </p:txBody>
          </p:sp>
          <p:sp>
            <p:nvSpPr>
              <p:cNvPr id="7216" name="Line 55"/>
              <p:cNvSpPr>
                <a:spLocks noChangeShapeType="1"/>
              </p:cNvSpPr>
              <p:nvPr/>
            </p:nvSpPr>
            <p:spPr bwMode="auto">
              <a:xfrm>
                <a:off x="4059" y="1979"/>
                <a:ext cx="0" cy="317"/>
              </a:xfrm>
              <a:prstGeom prst="line">
                <a:avLst/>
              </a:prstGeom>
              <a:solidFill>
                <a:schemeClr val="accent1"/>
              </a:solidFill>
              <a:ln w="57150">
                <a:solidFill>
                  <a:schemeClr val="accent1"/>
                </a:solidFill>
                <a:round/>
                <a:headEnd/>
                <a:tailEnd/>
              </a:ln>
            </p:spPr>
            <p:txBody>
              <a:bodyPr wrap="none" anchor="ctr"/>
              <a:lstStyle/>
              <a:p>
                <a:endParaRPr lang="fr-CA" b="1">
                  <a:latin typeface="Univers Condensed Light" panose="020B0306020202040204"/>
                </a:endParaRPr>
              </a:p>
            </p:txBody>
          </p:sp>
          <p:sp>
            <p:nvSpPr>
              <p:cNvPr id="627753" name="Oval 41"/>
              <p:cNvSpPr>
                <a:spLocks noChangeArrowheads="1"/>
              </p:cNvSpPr>
              <p:nvPr/>
            </p:nvSpPr>
            <p:spPr bwMode="auto">
              <a:xfrm>
                <a:off x="2744" y="1842"/>
                <a:ext cx="309" cy="304"/>
              </a:xfrm>
              <a:prstGeom prst="ellipse">
                <a:avLst/>
              </a:prstGeom>
              <a:solidFill>
                <a:schemeClr val="accent1"/>
              </a:solidFill>
              <a:ln w="9525">
                <a:solidFill>
                  <a:schemeClr val="accent1"/>
                </a:solidFill>
                <a:round/>
                <a:headEnd/>
                <a:tailEnd/>
              </a:ln>
              <a:effectLst/>
            </p:spPr>
            <p:txBody>
              <a:bodyPr wrap="none" anchor="ctr"/>
              <a:lstStyle/>
              <a:p>
                <a:pPr marL="342900" indent="-342900" algn="ctr">
                  <a:defRPr/>
                </a:pPr>
                <a:r>
                  <a:rPr lang="fr-CA" sz="3200" b="1" dirty="0">
                    <a:latin typeface="Univers Condensed Light" panose="020B0306020202040204"/>
                  </a:rPr>
                  <a:t>v</a:t>
                </a:r>
              </a:p>
            </p:txBody>
          </p:sp>
        </p:grpSp>
      </p:grpSp>
      <p:sp>
        <p:nvSpPr>
          <p:cNvPr id="48" name="Espace réservé du pied de page 2"/>
          <p:cNvSpPr>
            <a:spLocks noGrp="1"/>
          </p:cNvSpPr>
          <p:nvPr>
            <p:ph type="ftr" sz="quarter" idx="11"/>
            <p:custDataLst>
              <p:tags r:id="rId8"/>
            </p:custDataLst>
          </p:nvPr>
        </p:nvSpPr>
        <p:spPr>
          <a:xfrm>
            <a:off x="4038600" y="6356350"/>
            <a:ext cx="4114800" cy="365125"/>
          </a:xfrm>
        </p:spPr>
        <p:txBody>
          <a:bodyPr/>
          <a:lstStyle/>
          <a:p>
            <a:r>
              <a:rPr lang="fr-FR" dirty="0"/>
              <a:t>ALU-COMPÉTENCES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2"/>
            <p:custDataLst>
              <p:tags r:id="rId1"/>
            </p:custDataLst>
          </p:nvPr>
        </p:nvSpPr>
        <p:spPr/>
        <p:txBody>
          <a:bodyPr/>
          <a:lstStyle/>
          <a:p>
            <a:fld id="{F86E5924-0B22-434E-9B56-7BE1661555D6}" type="slidenum">
              <a:rPr lang="fr-CA" smtClean="0"/>
              <a:pPr/>
              <a:t>98</a:t>
            </a:fld>
            <a:endParaRPr lang="fr-CA"/>
          </a:p>
        </p:txBody>
      </p:sp>
      <p:sp>
        <p:nvSpPr>
          <p:cNvPr id="41" name="Titre 40"/>
          <p:cNvSpPr>
            <a:spLocks noGrp="1"/>
          </p:cNvSpPr>
          <p:nvPr>
            <p:ph type="title"/>
            <p:custDataLst>
              <p:tags r:id="rId2"/>
            </p:custDataLst>
          </p:nvPr>
        </p:nvSpPr>
        <p:spPr/>
        <p:txBody>
          <a:bodyPr/>
          <a:lstStyle/>
          <a:p>
            <a:r>
              <a:rPr lang="fr-CA" dirty="0"/>
              <a:t>Deux phénomènes s’affrontent pendant l’anodisation</a:t>
            </a:r>
          </a:p>
        </p:txBody>
      </p:sp>
      <p:grpSp>
        <p:nvGrpSpPr>
          <p:cNvPr id="2" name="Group 84"/>
          <p:cNvGrpSpPr>
            <a:grpSpLocks/>
          </p:cNvGrpSpPr>
          <p:nvPr>
            <p:custDataLst>
              <p:tags r:id="rId3"/>
            </p:custDataLst>
          </p:nvPr>
        </p:nvGrpSpPr>
        <p:grpSpPr bwMode="auto">
          <a:xfrm>
            <a:off x="1487488" y="980728"/>
            <a:ext cx="10683392" cy="4852987"/>
            <a:chOff x="-607" y="627"/>
            <a:chExt cx="7293" cy="3583"/>
          </a:xfrm>
        </p:grpSpPr>
        <p:sp>
          <p:nvSpPr>
            <p:cNvPr id="8221" name="Oval 2"/>
            <p:cNvSpPr>
              <a:spLocks noChangeArrowheads="1"/>
            </p:cNvSpPr>
            <p:nvPr/>
          </p:nvSpPr>
          <p:spPr bwMode="auto">
            <a:xfrm>
              <a:off x="2653" y="1415"/>
              <a:ext cx="2042" cy="2631"/>
            </a:xfrm>
            <a:prstGeom prst="ellipse">
              <a:avLst/>
            </a:prstGeom>
            <a:solidFill>
              <a:schemeClr val="accent1">
                <a:lumMod val="20000"/>
                <a:lumOff val="80000"/>
                <a:alpha val="47000"/>
              </a:schemeClr>
            </a:solidFill>
            <a:ln w="9525" algn="ctr">
              <a:noFill/>
              <a:round/>
              <a:headEnd/>
              <a:tailEnd/>
            </a:ln>
          </p:spPr>
          <p:txBody>
            <a:bodyPr wrap="none" anchor="ctr"/>
            <a:lstStyle/>
            <a:p>
              <a:pPr algn="ctr">
                <a:spcBef>
                  <a:spcPct val="0"/>
                </a:spcBef>
                <a:buClrTx/>
                <a:buFontTx/>
                <a:buNone/>
              </a:pPr>
              <a:endParaRPr lang="fr-CA"/>
            </a:p>
          </p:txBody>
        </p:sp>
        <p:sp>
          <p:nvSpPr>
            <p:cNvPr id="8222" name="Rectangle 20"/>
            <p:cNvSpPr>
              <a:spLocks noChangeArrowheads="1"/>
            </p:cNvSpPr>
            <p:nvPr/>
          </p:nvSpPr>
          <p:spPr bwMode="auto">
            <a:xfrm>
              <a:off x="3016" y="1188"/>
              <a:ext cx="499" cy="3022"/>
            </a:xfrm>
            <a:prstGeom prst="rect">
              <a:avLst/>
            </a:prstGeom>
            <a:gradFill rotWithShape="0">
              <a:gsLst>
                <a:gs pos="0">
                  <a:srgbClr val="76765E"/>
                </a:gs>
                <a:gs pos="45000">
                  <a:schemeClr val="accent1">
                    <a:lumMod val="20000"/>
                    <a:lumOff val="80000"/>
                  </a:schemeClr>
                </a:gs>
                <a:gs pos="100000">
                  <a:srgbClr val="76765E"/>
                </a:gs>
              </a:gsLst>
              <a:lin ang="0" scaled="1"/>
            </a:gradFill>
            <a:ln w="9525" algn="ctr">
              <a:noFill/>
              <a:miter lim="800000"/>
              <a:headEnd/>
              <a:tailEnd/>
            </a:ln>
          </p:spPr>
          <p:txBody>
            <a:bodyPr wrap="none" anchor="ctr"/>
            <a:lstStyle/>
            <a:p>
              <a:endParaRPr lang="fr-CA" dirty="0"/>
            </a:p>
          </p:txBody>
        </p:sp>
        <p:sp>
          <p:nvSpPr>
            <p:cNvPr id="8223" name="Text Box 23"/>
            <p:cNvSpPr txBox="1">
              <a:spLocks noChangeArrowheads="1"/>
            </p:cNvSpPr>
            <p:nvPr/>
          </p:nvSpPr>
          <p:spPr bwMode="auto">
            <a:xfrm>
              <a:off x="-607" y="2817"/>
              <a:ext cx="3809" cy="614"/>
            </a:xfrm>
            <a:prstGeom prst="rect">
              <a:avLst/>
            </a:prstGeom>
            <a:noFill/>
            <a:ln w="9525">
              <a:noFill/>
              <a:miter lim="800000"/>
              <a:headEnd/>
              <a:tailEnd/>
            </a:ln>
          </p:spPr>
          <p:txBody>
            <a:bodyPr wrap="square">
              <a:spAutoFit/>
            </a:bodyPr>
            <a:lstStyle/>
            <a:p>
              <a:pPr>
                <a:spcBef>
                  <a:spcPct val="0"/>
                </a:spcBef>
                <a:buClrTx/>
                <a:buFontTx/>
                <a:buNone/>
              </a:pPr>
              <a:r>
                <a:rPr lang="fr-CA" sz="2300" dirty="0">
                  <a:latin typeface="Univers Condensed Light" panose="020B0306020202040204" pitchFamily="34" charset="0"/>
                </a:rPr>
                <a:t>Croissance d’une couche d’alumine </a:t>
              </a:r>
            </a:p>
            <a:p>
              <a:pPr>
                <a:spcBef>
                  <a:spcPct val="0"/>
                </a:spcBef>
                <a:buClrTx/>
                <a:buFontTx/>
                <a:buNone/>
              </a:pPr>
              <a:r>
                <a:rPr lang="fr-CA" sz="2300" dirty="0">
                  <a:latin typeface="Univers Condensed Light" panose="020B0306020202040204" pitchFamily="34" charset="0"/>
                </a:rPr>
                <a:t>plus épaisse et plus dense.</a:t>
              </a:r>
            </a:p>
          </p:txBody>
        </p:sp>
        <p:sp>
          <p:nvSpPr>
            <p:cNvPr id="8224" name="Text Box 24"/>
            <p:cNvSpPr txBox="1">
              <a:spLocks noChangeArrowheads="1"/>
            </p:cNvSpPr>
            <p:nvPr/>
          </p:nvSpPr>
          <p:spPr bwMode="auto">
            <a:xfrm>
              <a:off x="3905" y="2165"/>
              <a:ext cx="2781" cy="852"/>
            </a:xfrm>
            <a:prstGeom prst="rect">
              <a:avLst/>
            </a:prstGeom>
            <a:noFill/>
            <a:ln w="9525">
              <a:noFill/>
              <a:miter lim="800000"/>
              <a:headEnd/>
              <a:tailEnd/>
            </a:ln>
          </p:spPr>
          <p:txBody>
            <a:bodyPr wrap="square">
              <a:spAutoFit/>
            </a:bodyPr>
            <a:lstStyle/>
            <a:p>
              <a:pPr>
                <a:spcBef>
                  <a:spcPct val="0"/>
                </a:spcBef>
                <a:buClrTx/>
                <a:buFontTx/>
                <a:buNone/>
              </a:pPr>
              <a:r>
                <a:rPr lang="fr-CA" sz="2300" dirty="0">
                  <a:latin typeface="Univers Condensed Light" panose="020B0306020202040204" pitchFamily="34" charset="0"/>
                </a:rPr>
                <a:t>On observe aussi une dissolution de la couche d’alumine par l’acide sulfurique</a:t>
              </a:r>
              <a:r>
                <a:rPr lang="fr-CA" sz="2300" dirty="0">
                  <a:latin typeface="+mn-lt"/>
                </a:rPr>
                <a:t>.</a:t>
              </a:r>
            </a:p>
          </p:txBody>
        </p:sp>
        <p:sp>
          <p:nvSpPr>
            <p:cNvPr id="628762" name="Text Box 26"/>
            <p:cNvSpPr txBox="1">
              <a:spLocks noChangeArrowheads="1"/>
            </p:cNvSpPr>
            <p:nvPr/>
          </p:nvSpPr>
          <p:spPr bwMode="auto">
            <a:xfrm>
              <a:off x="4059" y="1349"/>
              <a:ext cx="1360" cy="568"/>
            </a:xfrm>
            <a:prstGeom prst="rect">
              <a:avLst/>
            </a:prstGeom>
            <a:noFill/>
            <a:ln w="9525">
              <a:noFill/>
              <a:miter lim="800000"/>
              <a:headEnd/>
              <a:tailEnd/>
            </a:ln>
            <a:effectLst/>
          </p:spPr>
          <p:txBody>
            <a:bodyPr wrap="none">
              <a:spAutoFit/>
            </a:bodyPr>
            <a:lstStyle/>
            <a:p>
              <a:pPr>
                <a:spcBef>
                  <a:spcPct val="0"/>
                </a:spcBef>
                <a:buClrTx/>
                <a:buFontTx/>
                <a:buNone/>
                <a:defRPr/>
              </a:pPr>
              <a:r>
                <a:rPr lang="fr-CA" sz="2200" b="1">
                  <a:latin typeface="Univers Condensed Light" panose="020B0306020202040204"/>
                </a:rPr>
                <a:t>Acide sulfurique</a:t>
              </a:r>
            </a:p>
            <a:p>
              <a:pPr>
                <a:spcBef>
                  <a:spcPct val="0"/>
                </a:spcBef>
                <a:buClrTx/>
                <a:buFontTx/>
                <a:buNone/>
                <a:defRPr/>
              </a:pPr>
              <a:r>
                <a:rPr lang="fr-CA" sz="2200">
                  <a:latin typeface="Univers Condensed Light" panose="020B0306020202040204"/>
                </a:rPr>
                <a:t>        (</a:t>
              </a:r>
              <a:r>
                <a:rPr lang="fr-CA" sz="2200" b="1">
                  <a:latin typeface="Univers Condensed Light" panose="020B0306020202040204"/>
                </a:rPr>
                <a:t>H</a:t>
              </a:r>
              <a:r>
                <a:rPr lang="fr-CA" sz="2200" b="1" baseline="-25000">
                  <a:latin typeface="Univers Condensed Light" panose="020B0306020202040204"/>
                </a:rPr>
                <a:t>2</a:t>
              </a:r>
              <a:r>
                <a:rPr lang="fr-CA" sz="2200" b="1">
                  <a:latin typeface="Univers Condensed Light" panose="020B0306020202040204"/>
                </a:rPr>
                <a:t>SO</a:t>
              </a:r>
              <a:r>
                <a:rPr lang="fr-CA" sz="2200" b="1" baseline="-25000">
                  <a:latin typeface="Univers Condensed Light" panose="020B0306020202040204"/>
                </a:rPr>
                <a:t>4</a:t>
              </a:r>
              <a:r>
                <a:rPr lang="fr-CA" sz="2200" b="1">
                  <a:latin typeface="Univers Condensed Light" panose="020B0306020202040204"/>
                </a:rPr>
                <a:t>)</a:t>
              </a:r>
            </a:p>
          </p:txBody>
        </p:sp>
        <p:sp>
          <p:nvSpPr>
            <p:cNvPr id="8226" name="Text Box 27"/>
            <p:cNvSpPr txBox="1">
              <a:spLocks noChangeArrowheads="1"/>
            </p:cNvSpPr>
            <p:nvPr/>
          </p:nvSpPr>
          <p:spPr bwMode="auto">
            <a:xfrm>
              <a:off x="3838" y="958"/>
              <a:ext cx="1483" cy="318"/>
            </a:xfrm>
            <a:prstGeom prst="rect">
              <a:avLst/>
            </a:prstGeom>
            <a:noFill/>
            <a:ln w="9525">
              <a:noFill/>
              <a:miter lim="800000"/>
              <a:headEnd/>
              <a:tailEnd/>
            </a:ln>
          </p:spPr>
          <p:txBody>
            <a:bodyPr wrap="none">
              <a:spAutoFit/>
            </a:bodyPr>
            <a:lstStyle/>
            <a:p>
              <a:pPr>
                <a:spcBef>
                  <a:spcPct val="0"/>
                </a:spcBef>
                <a:buClrTx/>
                <a:buFontTx/>
                <a:buNone/>
              </a:pPr>
              <a:r>
                <a:rPr lang="fr-CA" sz="2200" b="1" dirty="0">
                  <a:latin typeface="Univers Condensed Light" panose="020B0306020202040204"/>
                </a:rPr>
                <a:t>Couche d’alumine</a:t>
              </a:r>
            </a:p>
          </p:txBody>
        </p:sp>
        <p:sp>
          <p:nvSpPr>
            <p:cNvPr id="8227" name="Line 29"/>
            <p:cNvSpPr>
              <a:spLocks noChangeShapeType="1"/>
            </p:cNvSpPr>
            <p:nvPr/>
          </p:nvSpPr>
          <p:spPr bwMode="auto">
            <a:xfrm flipV="1">
              <a:off x="4019" y="1651"/>
              <a:ext cx="227" cy="363"/>
            </a:xfrm>
            <a:prstGeom prst="line">
              <a:avLst/>
            </a:prstGeom>
            <a:noFill/>
            <a:ln w="9525">
              <a:solidFill>
                <a:srgbClr val="000000"/>
              </a:solidFill>
              <a:round/>
              <a:headEnd/>
              <a:tailEnd type="triangle" w="med" len="med"/>
            </a:ln>
          </p:spPr>
          <p:txBody>
            <a:bodyPr/>
            <a:lstStyle/>
            <a:p>
              <a:endParaRPr lang="fr-CA"/>
            </a:p>
          </p:txBody>
        </p:sp>
        <p:sp>
          <p:nvSpPr>
            <p:cNvPr id="8228" name="Line 30"/>
            <p:cNvSpPr>
              <a:spLocks noChangeShapeType="1"/>
            </p:cNvSpPr>
            <p:nvPr/>
          </p:nvSpPr>
          <p:spPr bwMode="auto">
            <a:xfrm flipV="1">
              <a:off x="3243" y="696"/>
              <a:ext cx="499" cy="499"/>
            </a:xfrm>
            <a:prstGeom prst="line">
              <a:avLst/>
            </a:prstGeom>
            <a:noFill/>
            <a:ln w="9525">
              <a:solidFill>
                <a:srgbClr val="000000"/>
              </a:solidFill>
              <a:round/>
              <a:headEnd/>
              <a:tailEnd type="triangle" w="med" len="med"/>
            </a:ln>
          </p:spPr>
          <p:txBody>
            <a:bodyPr/>
            <a:lstStyle/>
            <a:p>
              <a:endParaRPr lang="fr-CA"/>
            </a:p>
          </p:txBody>
        </p:sp>
        <p:sp>
          <p:nvSpPr>
            <p:cNvPr id="8229" name="Text Box 31"/>
            <p:cNvSpPr txBox="1">
              <a:spLocks noChangeArrowheads="1"/>
            </p:cNvSpPr>
            <p:nvPr/>
          </p:nvSpPr>
          <p:spPr bwMode="auto">
            <a:xfrm>
              <a:off x="3742" y="627"/>
              <a:ext cx="940" cy="318"/>
            </a:xfrm>
            <a:prstGeom prst="rect">
              <a:avLst/>
            </a:prstGeom>
            <a:noFill/>
            <a:ln w="9525">
              <a:noFill/>
              <a:miter lim="800000"/>
              <a:headEnd/>
              <a:tailEnd/>
            </a:ln>
          </p:spPr>
          <p:txBody>
            <a:bodyPr wrap="none">
              <a:spAutoFit/>
            </a:bodyPr>
            <a:lstStyle/>
            <a:p>
              <a:pPr>
                <a:spcBef>
                  <a:spcPct val="0"/>
                </a:spcBef>
                <a:buClrTx/>
                <a:buFontTx/>
                <a:buNone/>
              </a:pPr>
              <a:r>
                <a:rPr lang="fr-CA" sz="2200" b="1" dirty="0">
                  <a:latin typeface="Univers Condensed Light" panose="020B0306020202040204"/>
                </a:rPr>
                <a:t>Aluminium</a:t>
              </a:r>
            </a:p>
          </p:txBody>
        </p:sp>
        <p:sp>
          <p:nvSpPr>
            <p:cNvPr id="8230" name="AutoShape 32"/>
            <p:cNvSpPr>
              <a:spLocks noChangeArrowheads="1"/>
            </p:cNvSpPr>
            <p:nvPr/>
          </p:nvSpPr>
          <p:spPr bwMode="auto">
            <a:xfrm>
              <a:off x="3606" y="2510"/>
              <a:ext cx="90" cy="182"/>
            </a:xfrm>
            <a:prstGeom prst="curvedRightArrow">
              <a:avLst>
                <a:gd name="adj1" fmla="val 40444"/>
                <a:gd name="adj2" fmla="val 80889"/>
                <a:gd name="adj3" fmla="val 33333"/>
              </a:avLst>
            </a:prstGeom>
            <a:solidFill>
              <a:srgbClr val="000080"/>
            </a:solidFill>
            <a:ln w="9525">
              <a:solidFill>
                <a:srgbClr val="000080"/>
              </a:solidFill>
              <a:miter lim="800000"/>
              <a:headEnd/>
              <a:tailEnd/>
            </a:ln>
          </p:spPr>
          <p:txBody>
            <a:bodyPr wrap="none" anchor="ctr"/>
            <a:lstStyle/>
            <a:p>
              <a:pPr algn="ctr">
                <a:spcBef>
                  <a:spcPct val="0"/>
                </a:spcBef>
                <a:buClrTx/>
                <a:buFontTx/>
                <a:buNone/>
              </a:pPr>
              <a:endParaRPr lang="fr-CA"/>
            </a:p>
          </p:txBody>
        </p:sp>
        <p:sp>
          <p:nvSpPr>
            <p:cNvPr id="8231" name="AutoShape 33"/>
            <p:cNvSpPr>
              <a:spLocks noChangeArrowheads="1"/>
            </p:cNvSpPr>
            <p:nvPr/>
          </p:nvSpPr>
          <p:spPr bwMode="auto">
            <a:xfrm>
              <a:off x="3606" y="2056"/>
              <a:ext cx="90" cy="227"/>
            </a:xfrm>
            <a:prstGeom prst="curvedRightArrow">
              <a:avLst>
                <a:gd name="adj1" fmla="val 50444"/>
                <a:gd name="adj2" fmla="val 100889"/>
                <a:gd name="adj3" fmla="val 33333"/>
              </a:avLst>
            </a:prstGeom>
            <a:solidFill>
              <a:srgbClr val="000080"/>
            </a:solidFill>
            <a:ln w="9525">
              <a:solidFill>
                <a:srgbClr val="000080"/>
              </a:solidFill>
              <a:miter lim="800000"/>
              <a:headEnd/>
              <a:tailEnd/>
            </a:ln>
          </p:spPr>
          <p:txBody>
            <a:bodyPr wrap="none" anchor="ctr"/>
            <a:lstStyle/>
            <a:p>
              <a:pPr algn="ctr">
                <a:spcBef>
                  <a:spcPct val="0"/>
                </a:spcBef>
                <a:buClrTx/>
                <a:buFontTx/>
                <a:buNone/>
              </a:pPr>
              <a:endParaRPr lang="fr-CA"/>
            </a:p>
          </p:txBody>
        </p:sp>
        <p:sp>
          <p:nvSpPr>
            <p:cNvPr id="8232" name="AutoShape 34"/>
            <p:cNvSpPr>
              <a:spLocks noChangeArrowheads="1"/>
            </p:cNvSpPr>
            <p:nvPr/>
          </p:nvSpPr>
          <p:spPr bwMode="auto">
            <a:xfrm>
              <a:off x="3606" y="2782"/>
              <a:ext cx="90" cy="227"/>
            </a:xfrm>
            <a:prstGeom prst="curvedRightArrow">
              <a:avLst>
                <a:gd name="adj1" fmla="val 50444"/>
                <a:gd name="adj2" fmla="val 100889"/>
                <a:gd name="adj3" fmla="val 33333"/>
              </a:avLst>
            </a:prstGeom>
            <a:solidFill>
              <a:srgbClr val="000080"/>
            </a:solidFill>
            <a:ln w="9525">
              <a:solidFill>
                <a:srgbClr val="000080"/>
              </a:solidFill>
              <a:miter lim="800000"/>
              <a:headEnd/>
              <a:tailEnd/>
            </a:ln>
          </p:spPr>
          <p:txBody>
            <a:bodyPr wrap="none" anchor="ctr"/>
            <a:lstStyle/>
            <a:p>
              <a:pPr algn="ctr">
                <a:spcBef>
                  <a:spcPct val="0"/>
                </a:spcBef>
                <a:buClrTx/>
                <a:buFontTx/>
                <a:buNone/>
              </a:pPr>
              <a:endParaRPr lang="fr-CA"/>
            </a:p>
          </p:txBody>
        </p:sp>
        <p:sp>
          <p:nvSpPr>
            <p:cNvPr id="8233" name="Line 35"/>
            <p:cNvSpPr>
              <a:spLocks noChangeShapeType="1"/>
            </p:cNvSpPr>
            <p:nvPr/>
          </p:nvSpPr>
          <p:spPr bwMode="auto">
            <a:xfrm flipH="1">
              <a:off x="2290" y="1875"/>
              <a:ext cx="1270" cy="952"/>
            </a:xfrm>
            <a:prstGeom prst="line">
              <a:avLst/>
            </a:prstGeom>
            <a:noFill/>
            <a:ln w="9525">
              <a:solidFill>
                <a:srgbClr val="0000CC"/>
              </a:solidFill>
              <a:round/>
              <a:headEnd/>
              <a:tailEnd type="triangle" w="med" len="med"/>
            </a:ln>
          </p:spPr>
          <p:txBody>
            <a:bodyPr/>
            <a:lstStyle/>
            <a:p>
              <a:endParaRPr lang="fr-CA"/>
            </a:p>
          </p:txBody>
        </p:sp>
        <p:sp>
          <p:nvSpPr>
            <p:cNvPr id="8234" name="Line 36"/>
            <p:cNvSpPr>
              <a:spLocks noChangeShapeType="1"/>
            </p:cNvSpPr>
            <p:nvPr/>
          </p:nvSpPr>
          <p:spPr bwMode="auto">
            <a:xfrm>
              <a:off x="3606" y="2329"/>
              <a:ext cx="272" cy="317"/>
            </a:xfrm>
            <a:prstGeom prst="line">
              <a:avLst/>
            </a:prstGeom>
            <a:noFill/>
            <a:ln w="9525">
              <a:solidFill>
                <a:srgbClr val="0000CC"/>
              </a:solidFill>
              <a:round/>
              <a:headEnd/>
              <a:tailEnd type="triangle" w="med" len="med"/>
            </a:ln>
          </p:spPr>
          <p:txBody>
            <a:bodyPr/>
            <a:lstStyle/>
            <a:p>
              <a:endParaRPr lang="fr-CA"/>
            </a:p>
          </p:txBody>
        </p:sp>
        <p:sp>
          <p:nvSpPr>
            <p:cNvPr id="8235" name="Line 28"/>
            <p:cNvSpPr>
              <a:spLocks noChangeShapeType="1"/>
            </p:cNvSpPr>
            <p:nvPr/>
          </p:nvSpPr>
          <p:spPr bwMode="auto">
            <a:xfrm flipV="1">
              <a:off x="3538" y="1104"/>
              <a:ext cx="340" cy="469"/>
            </a:xfrm>
            <a:prstGeom prst="line">
              <a:avLst/>
            </a:prstGeom>
            <a:noFill/>
            <a:ln w="9525">
              <a:solidFill>
                <a:srgbClr val="000000"/>
              </a:solidFill>
              <a:round/>
              <a:headEnd/>
              <a:tailEnd type="triangle" w="med" len="med"/>
            </a:ln>
          </p:spPr>
          <p:txBody>
            <a:bodyPr/>
            <a:lstStyle/>
            <a:p>
              <a:endParaRPr lang="fr-CA"/>
            </a:p>
          </p:txBody>
        </p:sp>
      </p:grpSp>
      <p:sp>
        <p:nvSpPr>
          <p:cNvPr id="8198" name="Oval 82"/>
          <p:cNvSpPr>
            <a:spLocks noChangeArrowheads="1"/>
          </p:cNvSpPr>
          <p:nvPr>
            <p:custDataLst>
              <p:tags r:id="rId4"/>
            </p:custDataLst>
          </p:nvPr>
        </p:nvSpPr>
        <p:spPr bwMode="auto">
          <a:xfrm>
            <a:off x="3823768" y="1052514"/>
            <a:ext cx="504825" cy="504825"/>
          </a:xfrm>
          <a:prstGeom prst="ellipse">
            <a:avLst/>
          </a:prstGeom>
          <a:solidFill>
            <a:schemeClr val="accent1"/>
          </a:solidFill>
          <a:ln w="9525" algn="ctr">
            <a:solidFill>
              <a:schemeClr val="tx1"/>
            </a:solidFill>
            <a:round/>
            <a:headEnd/>
            <a:tailEnd/>
          </a:ln>
        </p:spPr>
        <p:txBody>
          <a:bodyPr wrap="none" anchor="ctr"/>
          <a:lstStyle/>
          <a:p>
            <a:endParaRPr lang="fr-CA">
              <a:latin typeface="Univers Condensed Light" panose="020B0306020202040204"/>
            </a:endParaRPr>
          </a:p>
        </p:txBody>
      </p:sp>
      <p:sp>
        <p:nvSpPr>
          <p:cNvPr id="628740" name="Rectangle 4"/>
          <p:cNvSpPr>
            <a:spLocks noChangeArrowheads="1"/>
          </p:cNvSpPr>
          <p:nvPr>
            <p:custDataLst>
              <p:tags r:id="rId5"/>
            </p:custDataLst>
          </p:nvPr>
        </p:nvSpPr>
        <p:spPr bwMode="auto">
          <a:xfrm>
            <a:off x="2769048" y="1916114"/>
            <a:ext cx="3146425" cy="1519237"/>
          </a:xfrm>
          <a:prstGeom prst="rect">
            <a:avLst/>
          </a:prstGeom>
          <a:solidFill>
            <a:schemeClr val="accent1">
              <a:lumMod val="20000"/>
              <a:lumOff val="80000"/>
              <a:alpha val="47000"/>
            </a:schemeClr>
          </a:solidFill>
          <a:ln w="9525">
            <a:noFill/>
            <a:miter lim="800000"/>
            <a:headEnd/>
            <a:tailEnd/>
          </a:ln>
          <a:effectLst/>
        </p:spPr>
        <p:txBody>
          <a:bodyPr wrap="none" anchor="ctr"/>
          <a:lstStyle/>
          <a:p>
            <a:pPr algn="ctr">
              <a:spcBef>
                <a:spcPct val="0"/>
              </a:spcBef>
              <a:buClrTx/>
              <a:buFontTx/>
              <a:buNone/>
              <a:defRPr/>
            </a:pPr>
            <a:r>
              <a:rPr lang="fr-CA">
                <a:effectLst>
                  <a:outerShdw blurRad="38100" dist="38100" dir="2700000" algn="tl">
                    <a:srgbClr val="000000"/>
                  </a:outerShdw>
                </a:effectLst>
                <a:latin typeface="Univers Condensed Light" panose="020B0306020202040204"/>
              </a:rPr>
              <a:t>Acide sulfurique</a:t>
            </a:r>
          </a:p>
        </p:txBody>
      </p:sp>
      <p:sp>
        <p:nvSpPr>
          <p:cNvPr id="8200" name="Line 17"/>
          <p:cNvSpPr>
            <a:spLocks noChangeShapeType="1"/>
          </p:cNvSpPr>
          <p:nvPr>
            <p:custDataLst>
              <p:tags r:id="rId6"/>
            </p:custDataLst>
          </p:nvPr>
        </p:nvSpPr>
        <p:spPr bwMode="auto">
          <a:xfrm>
            <a:off x="2744193" y="1700214"/>
            <a:ext cx="0" cy="1709737"/>
          </a:xfrm>
          <a:prstGeom prst="line">
            <a:avLst/>
          </a:prstGeom>
          <a:noFill/>
          <a:ln w="57150">
            <a:solidFill>
              <a:srgbClr val="000000"/>
            </a:solidFill>
            <a:round/>
            <a:headEnd/>
            <a:tailEnd/>
          </a:ln>
        </p:spPr>
        <p:txBody>
          <a:bodyPr/>
          <a:lstStyle/>
          <a:p>
            <a:endParaRPr lang="fr-CA">
              <a:latin typeface="Univers Condensed Light" panose="020B0306020202040204"/>
            </a:endParaRPr>
          </a:p>
        </p:txBody>
      </p:sp>
      <p:sp>
        <p:nvSpPr>
          <p:cNvPr id="8201" name="Line 18"/>
          <p:cNvSpPr>
            <a:spLocks noChangeShapeType="1"/>
          </p:cNvSpPr>
          <p:nvPr>
            <p:custDataLst>
              <p:tags r:id="rId7"/>
            </p:custDataLst>
          </p:nvPr>
        </p:nvSpPr>
        <p:spPr bwMode="auto">
          <a:xfrm>
            <a:off x="5912545" y="1773239"/>
            <a:ext cx="0" cy="1709737"/>
          </a:xfrm>
          <a:prstGeom prst="line">
            <a:avLst/>
          </a:prstGeom>
          <a:noFill/>
          <a:ln w="57150">
            <a:solidFill>
              <a:srgbClr val="000000"/>
            </a:solidFill>
            <a:round/>
            <a:headEnd/>
            <a:tailEnd/>
          </a:ln>
        </p:spPr>
        <p:txBody>
          <a:bodyPr/>
          <a:lstStyle/>
          <a:p>
            <a:endParaRPr lang="fr-CA">
              <a:latin typeface="Univers Condensed Light" panose="020B0306020202040204"/>
            </a:endParaRPr>
          </a:p>
        </p:txBody>
      </p:sp>
      <p:sp>
        <p:nvSpPr>
          <p:cNvPr id="8202" name="Rectangle 21" descr="Papier journal"/>
          <p:cNvSpPr>
            <a:spLocks noChangeArrowheads="1"/>
          </p:cNvSpPr>
          <p:nvPr>
            <p:custDataLst>
              <p:tags r:id="rId8"/>
            </p:custDataLst>
          </p:nvPr>
        </p:nvSpPr>
        <p:spPr bwMode="auto">
          <a:xfrm>
            <a:off x="7535713" y="1916113"/>
            <a:ext cx="144463" cy="4222750"/>
          </a:xfrm>
          <a:prstGeom prst="rect">
            <a:avLst/>
          </a:prstGeom>
          <a:blipFill dpi="0" rotWithShape="1">
            <a:blip r:embed="rId17" cstate="print">
              <a:alphaModFix amt="45000"/>
            </a:blip>
            <a:srcRect/>
            <a:tile tx="0" ty="0" sx="100000" sy="100000" flip="none" algn="tl"/>
          </a:blipFill>
          <a:ln w="9525" algn="ctr">
            <a:noFill/>
            <a:miter lim="800000"/>
            <a:headEnd/>
            <a:tailEnd/>
          </a:ln>
        </p:spPr>
        <p:txBody>
          <a:bodyPr wrap="none" anchor="ctr"/>
          <a:lstStyle/>
          <a:p>
            <a:endParaRPr lang="fr-CA"/>
          </a:p>
        </p:txBody>
      </p:sp>
      <p:sp>
        <p:nvSpPr>
          <p:cNvPr id="628761" name="Text Box 25"/>
          <p:cNvSpPr txBox="1">
            <a:spLocks noChangeArrowheads="1"/>
          </p:cNvSpPr>
          <p:nvPr>
            <p:custDataLst>
              <p:tags r:id="rId9"/>
            </p:custDataLst>
          </p:nvPr>
        </p:nvSpPr>
        <p:spPr bwMode="auto">
          <a:xfrm>
            <a:off x="506468" y="5139798"/>
            <a:ext cx="5527418" cy="1154162"/>
          </a:xfrm>
          <a:prstGeom prst="rect">
            <a:avLst/>
          </a:prstGeom>
          <a:solidFill>
            <a:schemeClr val="accent4">
              <a:lumMod val="20000"/>
              <a:lumOff val="80000"/>
            </a:schemeClr>
          </a:solidFill>
          <a:ln w="9525">
            <a:solidFill>
              <a:schemeClr val="accent2"/>
            </a:solidFill>
            <a:miter lim="800000"/>
            <a:headEnd/>
            <a:tailEnd/>
          </a:ln>
          <a:effectLst/>
        </p:spPr>
        <p:txBody>
          <a:bodyPr wrap="square" anchor="ctr">
            <a:spAutoFit/>
          </a:bodyPr>
          <a:lstStyle/>
          <a:p>
            <a:pPr algn="ctr">
              <a:spcBef>
                <a:spcPct val="0"/>
              </a:spcBef>
              <a:buClrTx/>
              <a:buFontTx/>
              <a:buNone/>
              <a:defRPr/>
            </a:pPr>
            <a:r>
              <a:rPr lang="fr-CA" sz="2300" dirty="0">
                <a:latin typeface="Univers Condensed Light" panose="020B0306020202040204" pitchFamily="34" charset="0"/>
              </a:rPr>
              <a:t>On doit avoir une vitesse de croissance de la couche d’oxyde plus grande que la vitesse de dissolution</a:t>
            </a:r>
            <a:r>
              <a:rPr lang="fr-CA" sz="2300" dirty="0">
                <a:effectLst>
                  <a:outerShdw blurRad="38100" dist="38100" dir="2700000" algn="tl">
                    <a:srgbClr val="C0C0C0"/>
                  </a:outerShdw>
                </a:effectLst>
                <a:latin typeface="Univers Condensed Light" panose="020B0306020202040204" pitchFamily="34" charset="0"/>
              </a:rPr>
              <a:t> </a:t>
            </a:r>
            <a:r>
              <a:rPr lang="fr-CA" sz="2300" dirty="0">
                <a:latin typeface="Univers Condensed Light" panose="020B0306020202040204" pitchFamily="34" charset="0"/>
              </a:rPr>
              <a:t>du film d’oxyde.</a:t>
            </a:r>
          </a:p>
        </p:txBody>
      </p:sp>
      <p:sp>
        <p:nvSpPr>
          <p:cNvPr id="8204" name="Text Box 15"/>
          <p:cNvSpPr txBox="1">
            <a:spLocks noChangeArrowheads="1"/>
          </p:cNvSpPr>
          <p:nvPr>
            <p:custDataLst>
              <p:tags r:id="rId10"/>
            </p:custDataLst>
          </p:nvPr>
        </p:nvSpPr>
        <p:spPr bwMode="auto">
          <a:xfrm>
            <a:off x="4831831" y="1484314"/>
            <a:ext cx="296876" cy="584775"/>
          </a:xfrm>
          <a:prstGeom prst="rect">
            <a:avLst/>
          </a:prstGeom>
          <a:noFill/>
          <a:ln w="9525">
            <a:noFill/>
            <a:miter lim="800000"/>
            <a:headEnd/>
            <a:tailEnd/>
          </a:ln>
        </p:spPr>
        <p:txBody>
          <a:bodyPr wrap="none">
            <a:spAutoFit/>
          </a:bodyPr>
          <a:lstStyle/>
          <a:p>
            <a:pPr eaLnBrk="0" hangingPunct="0">
              <a:spcBef>
                <a:spcPct val="0"/>
              </a:spcBef>
              <a:buClrTx/>
              <a:buFontTx/>
              <a:buNone/>
            </a:pPr>
            <a:r>
              <a:rPr lang="fr-FR" sz="3200" b="1">
                <a:latin typeface="Univers Condensed Light" panose="020B0306020202040204"/>
              </a:rPr>
              <a:t>-</a:t>
            </a:r>
          </a:p>
        </p:txBody>
      </p:sp>
      <p:sp>
        <p:nvSpPr>
          <p:cNvPr id="8205" name="Text Box 14"/>
          <p:cNvSpPr txBox="1">
            <a:spLocks noChangeArrowheads="1"/>
          </p:cNvSpPr>
          <p:nvPr>
            <p:custDataLst>
              <p:tags r:id="rId11"/>
            </p:custDataLst>
          </p:nvPr>
        </p:nvSpPr>
        <p:spPr bwMode="auto">
          <a:xfrm>
            <a:off x="2763317" y="1590675"/>
            <a:ext cx="332142" cy="461665"/>
          </a:xfrm>
          <a:prstGeom prst="rect">
            <a:avLst/>
          </a:prstGeom>
          <a:noFill/>
          <a:ln w="9525">
            <a:noFill/>
            <a:miter lim="800000"/>
            <a:headEnd/>
            <a:tailEnd/>
          </a:ln>
        </p:spPr>
        <p:txBody>
          <a:bodyPr wrap="none">
            <a:spAutoFit/>
          </a:bodyPr>
          <a:lstStyle/>
          <a:p>
            <a:pPr eaLnBrk="0" hangingPunct="0">
              <a:spcBef>
                <a:spcPct val="0"/>
              </a:spcBef>
              <a:buClrTx/>
              <a:buFontTx/>
              <a:buNone/>
            </a:pPr>
            <a:r>
              <a:rPr lang="fr-FR" sz="2400" b="1">
                <a:latin typeface="Univers Condensed Light" panose="020B0306020202040204"/>
              </a:rPr>
              <a:t>+</a:t>
            </a:r>
          </a:p>
        </p:txBody>
      </p:sp>
      <p:grpSp>
        <p:nvGrpSpPr>
          <p:cNvPr id="4" name="Group 85"/>
          <p:cNvGrpSpPr>
            <a:grpSpLocks/>
          </p:cNvGrpSpPr>
          <p:nvPr>
            <p:custDataLst>
              <p:tags r:id="rId12"/>
            </p:custDataLst>
          </p:nvPr>
        </p:nvGrpSpPr>
        <p:grpSpPr bwMode="auto">
          <a:xfrm>
            <a:off x="2279577" y="1052514"/>
            <a:ext cx="4243388" cy="2746374"/>
            <a:chOff x="0" y="618"/>
            <a:chExt cx="2673" cy="1730"/>
          </a:xfrm>
        </p:grpSpPr>
        <p:sp>
          <p:nvSpPr>
            <p:cNvPr id="8209" name="Line 11"/>
            <p:cNvSpPr>
              <a:spLocks noChangeShapeType="1"/>
            </p:cNvSpPr>
            <p:nvPr/>
          </p:nvSpPr>
          <p:spPr bwMode="auto">
            <a:xfrm flipV="1">
              <a:off x="611" y="733"/>
              <a:ext cx="1289" cy="0"/>
            </a:xfrm>
            <a:prstGeom prst="line">
              <a:avLst/>
            </a:prstGeom>
            <a:noFill/>
            <a:ln w="57150">
              <a:solidFill>
                <a:schemeClr val="accent1"/>
              </a:solidFill>
              <a:round/>
              <a:headEnd/>
              <a:tailEnd/>
            </a:ln>
          </p:spPr>
          <p:txBody>
            <a:bodyPr wrap="none" anchor="ctr"/>
            <a:lstStyle/>
            <a:p>
              <a:endParaRPr lang="fr-CA">
                <a:latin typeface="Univers Condensed Light" panose="020B0306020202040204"/>
              </a:endParaRPr>
            </a:p>
          </p:txBody>
        </p:sp>
        <p:sp>
          <p:nvSpPr>
            <p:cNvPr id="8210" name="Text Box 7"/>
            <p:cNvSpPr txBox="1">
              <a:spLocks noChangeArrowheads="1"/>
            </p:cNvSpPr>
            <p:nvPr/>
          </p:nvSpPr>
          <p:spPr bwMode="auto">
            <a:xfrm>
              <a:off x="377" y="2115"/>
              <a:ext cx="673" cy="233"/>
            </a:xfrm>
            <a:prstGeom prst="rect">
              <a:avLst/>
            </a:prstGeom>
            <a:noFill/>
            <a:ln w="9525">
              <a:noFill/>
              <a:miter lim="800000"/>
              <a:headEnd/>
              <a:tailEnd/>
            </a:ln>
          </p:spPr>
          <p:txBody>
            <a:bodyPr wrap="none">
              <a:spAutoFit/>
            </a:bodyPr>
            <a:lstStyle/>
            <a:p>
              <a:pPr eaLnBrk="0" hangingPunct="0">
                <a:spcBef>
                  <a:spcPct val="0"/>
                </a:spcBef>
                <a:buClrTx/>
                <a:buFontTx/>
                <a:buNone/>
              </a:pPr>
              <a:r>
                <a:rPr lang="fr-FR" dirty="0">
                  <a:latin typeface="Univers Condensed Light" panose="020B0306020202040204"/>
                </a:rPr>
                <a:t>Aluminium</a:t>
              </a:r>
            </a:p>
          </p:txBody>
        </p:sp>
        <p:sp>
          <p:nvSpPr>
            <p:cNvPr id="8211" name="Text Box 8"/>
            <p:cNvSpPr txBox="1">
              <a:spLocks noChangeArrowheads="1"/>
            </p:cNvSpPr>
            <p:nvPr/>
          </p:nvSpPr>
          <p:spPr bwMode="auto">
            <a:xfrm>
              <a:off x="1610" y="2115"/>
              <a:ext cx="455" cy="233"/>
            </a:xfrm>
            <a:prstGeom prst="rect">
              <a:avLst/>
            </a:prstGeom>
            <a:noFill/>
            <a:ln w="9525">
              <a:noFill/>
              <a:miter lim="800000"/>
              <a:headEnd/>
              <a:tailEnd/>
            </a:ln>
          </p:spPr>
          <p:txBody>
            <a:bodyPr wrap="none">
              <a:spAutoFit/>
            </a:bodyPr>
            <a:lstStyle/>
            <a:p>
              <a:pPr eaLnBrk="0" hangingPunct="0">
                <a:spcBef>
                  <a:spcPct val="0"/>
                </a:spcBef>
                <a:buClrTx/>
                <a:buFontTx/>
                <a:buNone/>
              </a:pPr>
              <a:r>
                <a:rPr lang="fr-FR" dirty="0">
                  <a:latin typeface="Univers Condensed Light" panose="020B0306020202040204"/>
                </a:rPr>
                <a:t>Plomb</a:t>
              </a:r>
            </a:p>
          </p:txBody>
        </p:sp>
        <p:sp>
          <p:nvSpPr>
            <p:cNvPr id="8212" name="Text Box 9"/>
            <p:cNvSpPr txBox="1">
              <a:spLocks noChangeArrowheads="1"/>
            </p:cNvSpPr>
            <p:nvPr/>
          </p:nvSpPr>
          <p:spPr bwMode="auto">
            <a:xfrm>
              <a:off x="0" y="814"/>
              <a:ext cx="536" cy="271"/>
            </a:xfrm>
            <a:prstGeom prst="rect">
              <a:avLst/>
            </a:prstGeom>
            <a:noFill/>
            <a:ln w="9525">
              <a:noFill/>
              <a:miter lim="800000"/>
              <a:headEnd/>
              <a:tailEnd/>
            </a:ln>
          </p:spPr>
          <p:txBody>
            <a:bodyPr wrap="none">
              <a:spAutoFit/>
            </a:bodyPr>
            <a:lstStyle/>
            <a:p>
              <a:pPr eaLnBrk="0" hangingPunct="0">
                <a:spcBef>
                  <a:spcPct val="0"/>
                </a:spcBef>
                <a:buClrTx/>
                <a:buFontTx/>
                <a:buNone/>
              </a:pPr>
              <a:r>
                <a:rPr lang="fr-FR" sz="2200" dirty="0">
                  <a:latin typeface="Univers Condensed Light" panose="020B0306020202040204"/>
                </a:rPr>
                <a:t>Anode</a:t>
              </a:r>
            </a:p>
          </p:txBody>
        </p:sp>
        <p:sp>
          <p:nvSpPr>
            <p:cNvPr id="8213" name="Text Box 10"/>
            <p:cNvSpPr txBox="1">
              <a:spLocks noChangeArrowheads="1"/>
            </p:cNvSpPr>
            <p:nvPr/>
          </p:nvSpPr>
          <p:spPr bwMode="auto">
            <a:xfrm>
              <a:off x="2007" y="846"/>
              <a:ext cx="666" cy="271"/>
            </a:xfrm>
            <a:prstGeom prst="rect">
              <a:avLst/>
            </a:prstGeom>
            <a:noFill/>
            <a:ln w="9525">
              <a:noFill/>
              <a:miter lim="800000"/>
              <a:headEnd/>
              <a:tailEnd/>
            </a:ln>
          </p:spPr>
          <p:txBody>
            <a:bodyPr wrap="none">
              <a:spAutoFit/>
            </a:bodyPr>
            <a:lstStyle/>
            <a:p>
              <a:pPr eaLnBrk="0" hangingPunct="0">
                <a:spcBef>
                  <a:spcPct val="0"/>
                </a:spcBef>
                <a:buClrTx/>
                <a:buFontTx/>
                <a:buNone/>
              </a:pPr>
              <a:r>
                <a:rPr lang="fr-FR" sz="2200" dirty="0">
                  <a:latin typeface="Univers Condensed Light" panose="020B0306020202040204"/>
                </a:rPr>
                <a:t>Cathode</a:t>
              </a:r>
            </a:p>
          </p:txBody>
        </p:sp>
        <p:sp>
          <p:nvSpPr>
            <p:cNvPr id="8214" name="Rectangle 5"/>
            <p:cNvSpPr>
              <a:spLocks noChangeArrowheads="1"/>
            </p:cNvSpPr>
            <p:nvPr/>
          </p:nvSpPr>
          <p:spPr bwMode="auto">
            <a:xfrm>
              <a:off x="538" y="990"/>
              <a:ext cx="137" cy="1117"/>
            </a:xfrm>
            <a:prstGeom prst="rect">
              <a:avLst/>
            </a:prstGeom>
            <a:gradFill rotWithShape="0">
              <a:gsLst>
                <a:gs pos="0">
                  <a:srgbClr val="76765E"/>
                </a:gs>
                <a:gs pos="50000">
                  <a:schemeClr val="accent1">
                    <a:lumMod val="20000"/>
                    <a:lumOff val="80000"/>
                  </a:schemeClr>
                </a:gs>
                <a:gs pos="100000">
                  <a:srgbClr val="76765E"/>
                </a:gs>
              </a:gsLst>
              <a:lin ang="0" scaled="1"/>
            </a:gradFill>
            <a:ln w="9525">
              <a:noFill/>
              <a:miter lim="800000"/>
              <a:headEnd/>
              <a:tailEnd/>
            </a:ln>
          </p:spPr>
          <p:txBody>
            <a:bodyPr wrap="none" anchor="ctr"/>
            <a:lstStyle/>
            <a:p>
              <a:endParaRPr lang="fr-CA" dirty="0">
                <a:latin typeface="Univers Condensed Light" panose="020B0306020202040204"/>
              </a:endParaRPr>
            </a:p>
          </p:txBody>
        </p:sp>
        <p:sp>
          <p:nvSpPr>
            <p:cNvPr id="8215" name="Rectangle 6"/>
            <p:cNvSpPr>
              <a:spLocks noChangeArrowheads="1"/>
            </p:cNvSpPr>
            <p:nvPr/>
          </p:nvSpPr>
          <p:spPr bwMode="auto">
            <a:xfrm>
              <a:off x="1827" y="987"/>
              <a:ext cx="142" cy="1117"/>
            </a:xfrm>
            <a:prstGeom prst="rect">
              <a:avLst/>
            </a:prstGeom>
            <a:gradFill rotWithShape="0">
              <a:gsLst>
                <a:gs pos="0">
                  <a:srgbClr val="292929"/>
                </a:gs>
                <a:gs pos="50000">
                  <a:srgbClr val="969696"/>
                </a:gs>
                <a:gs pos="100000">
                  <a:srgbClr val="292929"/>
                </a:gs>
              </a:gsLst>
              <a:lin ang="0" scaled="1"/>
            </a:gradFill>
            <a:ln w="9525">
              <a:noFill/>
              <a:miter lim="800000"/>
              <a:headEnd/>
              <a:tailEnd/>
            </a:ln>
          </p:spPr>
          <p:txBody>
            <a:bodyPr wrap="none" anchor="ctr"/>
            <a:lstStyle/>
            <a:p>
              <a:endParaRPr lang="fr-CA">
                <a:latin typeface="Univers Condensed Light" panose="020B0306020202040204"/>
              </a:endParaRPr>
            </a:p>
          </p:txBody>
        </p:sp>
        <p:sp>
          <p:nvSpPr>
            <p:cNvPr id="8216" name="Line 12"/>
            <p:cNvSpPr>
              <a:spLocks noChangeShapeType="1"/>
            </p:cNvSpPr>
            <p:nvPr/>
          </p:nvSpPr>
          <p:spPr bwMode="auto">
            <a:xfrm>
              <a:off x="624" y="730"/>
              <a:ext cx="0" cy="272"/>
            </a:xfrm>
            <a:prstGeom prst="line">
              <a:avLst/>
            </a:prstGeom>
            <a:noFill/>
            <a:ln w="57150">
              <a:solidFill>
                <a:schemeClr val="accent1"/>
              </a:solidFill>
              <a:round/>
              <a:headEnd/>
              <a:tailEnd/>
            </a:ln>
          </p:spPr>
          <p:txBody>
            <a:bodyPr wrap="none" anchor="ctr"/>
            <a:lstStyle/>
            <a:p>
              <a:endParaRPr lang="fr-CA">
                <a:latin typeface="Univers Condensed Light" panose="020B0306020202040204"/>
              </a:endParaRPr>
            </a:p>
          </p:txBody>
        </p:sp>
        <p:sp>
          <p:nvSpPr>
            <p:cNvPr id="8217" name="Line 13"/>
            <p:cNvSpPr>
              <a:spLocks noChangeShapeType="1"/>
            </p:cNvSpPr>
            <p:nvPr/>
          </p:nvSpPr>
          <p:spPr bwMode="auto">
            <a:xfrm>
              <a:off x="1900" y="733"/>
              <a:ext cx="0" cy="258"/>
            </a:xfrm>
            <a:prstGeom prst="line">
              <a:avLst/>
            </a:prstGeom>
            <a:noFill/>
            <a:ln w="57150">
              <a:solidFill>
                <a:schemeClr val="accent1"/>
              </a:solidFill>
              <a:round/>
              <a:headEnd/>
              <a:tailEnd/>
            </a:ln>
          </p:spPr>
          <p:txBody>
            <a:bodyPr wrap="none" anchor="ctr"/>
            <a:lstStyle/>
            <a:p>
              <a:endParaRPr lang="fr-CA">
                <a:latin typeface="Univers Condensed Light" panose="020B0306020202040204"/>
              </a:endParaRPr>
            </a:p>
          </p:txBody>
        </p:sp>
        <p:sp>
          <p:nvSpPr>
            <p:cNvPr id="8218" name="Text Box 16"/>
            <p:cNvSpPr txBox="1">
              <a:spLocks noChangeArrowheads="1"/>
            </p:cNvSpPr>
            <p:nvPr/>
          </p:nvSpPr>
          <p:spPr bwMode="auto">
            <a:xfrm>
              <a:off x="998" y="618"/>
              <a:ext cx="227" cy="288"/>
            </a:xfrm>
            <a:prstGeom prst="rect">
              <a:avLst/>
            </a:prstGeom>
            <a:noFill/>
            <a:ln w="9525">
              <a:solidFill>
                <a:schemeClr val="accent1">
                  <a:lumMod val="75000"/>
                </a:schemeClr>
              </a:solidFill>
              <a:miter lim="800000"/>
              <a:headEnd/>
              <a:tailEnd/>
            </a:ln>
          </p:spPr>
          <p:txBody>
            <a:bodyPr>
              <a:spAutoFit/>
            </a:bodyPr>
            <a:lstStyle/>
            <a:p>
              <a:pPr eaLnBrk="0" hangingPunct="0">
                <a:spcBef>
                  <a:spcPct val="0"/>
                </a:spcBef>
                <a:buClrTx/>
                <a:buFontTx/>
                <a:buNone/>
              </a:pPr>
              <a:r>
                <a:rPr lang="fr-FR" sz="2400" b="1" dirty="0">
                  <a:latin typeface="Univers Condensed Light" panose="020B0306020202040204"/>
                </a:rPr>
                <a:t>V</a:t>
              </a:r>
            </a:p>
          </p:txBody>
        </p:sp>
      </p:grpSp>
      <p:sp>
        <p:nvSpPr>
          <p:cNvPr id="628755" name="Oval 19"/>
          <p:cNvSpPr>
            <a:spLocks noChangeArrowheads="1"/>
          </p:cNvSpPr>
          <p:nvPr>
            <p:custDataLst>
              <p:tags r:id="rId13"/>
            </p:custDataLst>
          </p:nvPr>
        </p:nvSpPr>
        <p:spPr bwMode="auto">
          <a:xfrm>
            <a:off x="2960019" y="2071688"/>
            <a:ext cx="576262" cy="1079500"/>
          </a:xfrm>
          <a:prstGeom prst="ellipse">
            <a:avLst/>
          </a:prstGeom>
          <a:noFill/>
          <a:ln w="9525">
            <a:solidFill>
              <a:srgbClr val="FF0000"/>
            </a:solidFill>
            <a:round/>
            <a:headEnd/>
            <a:tailEnd/>
          </a:ln>
          <a:effectLst/>
        </p:spPr>
        <p:txBody>
          <a:bodyPr wrap="none" anchor="ctr"/>
          <a:lstStyle/>
          <a:p>
            <a:pPr>
              <a:defRPr/>
            </a:pPr>
            <a:endParaRPr lang="fr-CA">
              <a:solidFill>
                <a:srgbClr val="FF0000"/>
              </a:solidFill>
              <a:latin typeface="Univers Condensed Light" panose="020B0306020202040204"/>
            </a:endParaRPr>
          </a:p>
        </p:txBody>
      </p:sp>
      <p:sp>
        <p:nvSpPr>
          <p:cNvPr id="8195" name="Line 22"/>
          <p:cNvSpPr>
            <a:spLocks noChangeShapeType="1"/>
          </p:cNvSpPr>
          <p:nvPr>
            <p:custDataLst>
              <p:tags r:id="rId14"/>
            </p:custDataLst>
          </p:nvPr>
        </p:nvSpPr>
        <p:spPr bwMode="auto">
          <a:xfrm>
            <a:off x="3431530" y="2853308"/>
            <a:ext cx="3384550" cy="647700"/>
          </a:xfrm>
          <a:prstGeom prst="line">
            <a:avLst/>
          </a:prstGeom>
          <a:noFill/>
          <a:ln w="28575">
            <a:solidFill>
              <a:srgbClr val="FF0000"/>
            </a:solidFill>
            <a:round/>
            <a:headEnd/>
            <a:tailEnd type="triangle" w="med" len="med"/>
          </a:ln>
        </p:spPr>
        <p:txBody>
          <a:bodyPr/>
          <a:lstStyle/>
          <a:p>
            <a:endParaRPr lang="fr-CA">
              <a:latin typeface="Univers Condensed Light" panose="020B0306020202040204"/>
            </a:endParaRPr>
          </a:p>
        </p:txBody>
      </p:sp>
      <p:sp>
        <p:nvSpPr>
          <p:cNvPr id="42" name="Espace réservé du pied de page 2"/>
          <p:cNvSpPr>
            <a:spLocks noGrp="1"/>
          </p:cNvSpPr>
          <p:nvPr>
            <p:ph type="ftr" sz="quarter" idx="11"/>
            <p:custDataLst>
              <p:tags r:id="rId15"/>
            </p:custDataLst>
          </p:nvPr>
        </p:nvSpPr>
        <p:spPr>
          <a:xfrm>
            <a:off x="4038600" y="6356350"/>
            <a:ext cx="4114800" cy="365125"/>
          </a:xfrm>
        </p:spPr>
        <p:txBody>
          <a:bodyPr/>
          <a:lstStyle/>
          <a:p>
            <a:r>
              <a:rPr lang="fr-FR" dirty="0"/>
              <a:t>ALU-COMPÉTENCES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20"/>
          <p:cNvSpPr>
            <a:spLocks noGrp="1"/>
          </p:cNvSpPr>
          <p:nvPr>
            <p:ph type="title"/>
            <p:custDataLst>
              <p:tags r:id="rId1"/>
            </p:custDataLst>
          </p:nvPr>
        </p:nvSpPr>
        <p:spPr/>
        <p:txBody>
          <a:bodyPr/>
          <a:lstStyle/>
          <a:p>
            <a:r>
              <a:rPr lang="fr-CA" sz="3600" b="0" dirty="0"/>
              <a:t>Les deux phénomènes sont nécessaires</a:t>
            </a:r>
          </a:p>
        </p:txBody>
      </p:sp>
      <p:sp>
        <p:nvSpPr>
          <p:cNvPr id="9218" name="Slide Number Placeholder 4"/>
          <p:cNvSpPr>
            <a:spLocks noGrp="1"/>
          </p:cNvSpPr>
          <p:nvPr>
            <p:ph type="sldNum" sz="quarter" idx="12"/>
            <p:custDataLst>
              <p:tags r:id="rId2"/>
            </p:custDataLst>
          </p:nvPr>
        </p:nvSpPr>
        <p:spPr/>
        <p:txBody>
          <a:bodyPr/>
          <a:lstStyle/>
          <a:p>
            <a:fld id="{25CF4E79-AF89-4E05-8657-D092D9148118}" type="slidenum">
              <a:rPr lang="fr-CA" smtClean="0"/>
              <a:pPr/>
              <a:t>99</a:t>
            </a:fld>
            <a:endParaRPr lang="fr-CA"/>
          </a:p>
        </p:txBody>
      </p:sp>
      <p:sp>
        <p:nvSpPr>
          <p:cNvPr id="5" name="Espace réservé du contenu 4">
            <a:extLst>
              <a:ext uri="{FF2B5EF4-FFF2-40B4-BE49-F238E27FC236}">
                <a16:creationId xmlns:a16="http://schemas.microsoft.com/office/drawing/2014/main" id="{EF262544-E27D-4ED7-A3E7-D6FC8E6A49A0}"/>
              </a:ext>
            </a:extLst>
          </p:cNvPr>
          <p:cNvSpPr>
            <a:spLocks noGrp="1"/>
          </p:cNvSpPr>
          <p:nvPr>
            <p:ph type="body" idx="1"/>
            <p:custDataLst>
              <p:tags r:id="rId3"/>
            </p:custDataLst>
          </p:nvPr>
        </p:nvSpPr>
        <p:spPr>
          <a:xfrm>
            <a:off x="838200" y="1440494"/>
            <a:ext cx="5320130" cy="4041258"/>
          </a:xfrm>
        </p:spPr>
        <p:txBody>
          <a:bodyPr>
            <a:normAutofit/>
          </a:bodyPr>
          <a:lstStyle/>
          <a:p>
            <a:r>
              <a:rPr lang="fr-CA" sz="2400" dirty="0"/>
              <a:t>Pendant l’anodisation, une couche poreuse se forme en surface sous forme de cellules creuses hexagonales.</a:t>
            </a:r>
          </a:p>
        </p:txBody>
      </p:sp>
      <p:sp>
        <p:nvSpPr>
          <p:cNvPr id="3" name="Espace réservé du contenu 2">
            <a:extLst>
              <a:ext uri="{FF2B5EF4-FFF2-40B4-BE49-F238E27FC236}">
                <a16:creationId xmlns:a16="http://schemas.microsoft.com/office/drawing/2014/main" id="{1A3FF002-6A9C-4630-A62C-763A0352D54F}"/>
              </a:ext>
            </a:extLst>
          </p:cNvPr>
          <p:cNvSpPr>
            <a:spLocks noGrp="1"/>
          </p:cNvSpPr>
          <p:nvPr>
            <p:ph type="body" idx="13"/>
            <p:custDataLst>
              <p:tags r:id="rId4"/>
            </p:custDataLst>
          </p:nvPr>
        </p:nvSpPr>
        <p:spPr>
          <a:xfrm>
            <a:off x="6735435" y="1484584"/>
            <a:ext cx="4855921" cy="4041258"/>
          </a:xfrm>
        </p:spPr>
        <p:txBody>
          <a:bodyPr/>
          <a:lstStyle/>
          <a:p>
            <a:r>
              <a:rPr lang="fr-CA" sz="2400" dirty="0"/>
              <a:t>La dissolution de la couche d’alumine provoque la formation de pores à la surface.</a:t>
            </a:r>
          </a:p>
          <a:p>
            <a:pPr algn="ctr"/>
            <a:r>
              <a:rPr lang="fr-CA" sz="2400" dirty="0"/>
              <a:t>	</a:t>
            </a:r>
            <a:r>
              <a:rPr lang="fr-CA" sz="2000" dirty="0"/>
              <a:t>L’acide entre ensuite par les pores et 	attaque en profondeur</a:t>
            </a:r>
            <a:r>
              <a:rPr lang="fr-CA" sz="2400" dirty="0"/>
              <a:t>.</a:t>
            </a:r>
          </a:p>
          <a:p>
            <a:endParaRPr lang="fr-CA" dirty="0"/>
          </a:p>
          <a:p>
            <a:endParaRPr lang="fr-CA" dirty="0"/>
          </a:p>
        </p:txBody>
      </p:sp>
      <p:sp>
        <p:nvSpPr>
          <p:cNvPr id="9219" name="Text Box 4"/>
          <p:cNvSpPr txBox="1">
            <a:spLocks noChangeArrowheads="1"/>
          </p:cNvSpPr>
          <p:nvPr>
            <p:custDataLst>
              <p:tags r:id="rId5"/>
            </p:custDataLst>
          </p:nvPr>
        </p:nvSpPr>
        <p:spPr bwMode="auto">
          <a:xfrm>
            <a:off x="3360749" y="3159164"/>
            <a:ext cx="3455988" cy="366712"/>
          </a:xfrm>
          <a:prstGeom prst="rect">
            <a:avLst/>
          </a:prstGeom>
          <a:noFill/>
          <a:ln w="9525">
            <a:noFill/>
            <a:miter lim="800000"/>
            <a:headEnd/>
            <a:tailEnd/>
          </a:ln>
        </p:spPr>
        <p:txBody>
          <a:bodyPr>
            <a:spAutoFit/>
          </a:bodyPr>
          <a:lstStyle/>
          <a:p>
            <a:pPr>
              <a:spcBef>
                <a:spcPct val="50000"/>
              </a:spcBef>
              <a:buClrTx/>
              <a:buFontTx/>
              <a:buNone/>
            </a:pPr>
            <a:endParaRPr lang="fr-CA"/>
          </a:p>
        </p:txBody>
      </p:sp>
      <p:sp>
        <p:nvSpPr>
          <p:cNvPr id="9220" name="Text Box 11"/>
          <p:cNvSpPr txBox="1">
            <a:spLocks noChangeArrowheads="1"/>
          </p:cNvSpPr>
          <p:nvPr>
            <p:custDataLst>
              <p:tags r:id="rId6"/>
            </p:custDataLst>
          </p:nvPr>
        </p:nvSpPr>
        <p:spPr bwMode="auto">
          <a:xfrm>
            <a:off x="8114406" y="2152651"/>
            <a:ext cx="184150" cy="366713"/>
          </a:xfrm>
          <a:prstGeom prst="rect">
            <a:avLst/>
          </a:prstGeom>
          <a:noFill/>
          <a:ln w="9525">
            <a:noFill/>
            <a:miter lim="800000"/>
            <a:headEnd/>
            <a:tailEnd/>
          </a:ln>
        </p:spPr>
        <p:txBody>
          <a:bodyPr wrap="none">
            <a:spAutoFit/>
          </a:bodyPr>
          <a:lstStyle/>
          <a:p>
            <a:pPr>
              <a:spcBef>
                <a:spcPct val="0"/>
              </a:spcBef>
              <a:buClrTx/>
              <a:buFontTx/>
              <a:buNone/>
            </a:pPr>
            <a:endParaRPr lang="fr-CA"/>
          </a:p>
        </p:txBody>
      </p:sp>
      <p:sp>
        <p:nvSpPr>
          <p:cNvPr id="9230" name="Oval 7"/>
          <p:cNvSpPr>
            <a:spLocks noChangeArrowheads="1"/>
          </p:cNvSpPr>
          <p:nvPr>
            <p:custDataLst>
              <p:tags r:id="rId7"/>
            </p:custDataLst>
          </p:nvPr>
        </p:nvSpPr>
        <p:spPr bwMode="auto">
          <a:xfrm>
            <a:off x="8378643" y="3959630"/>
            <a:ext cx="217488" cy="215900"/>
          </a:xfrm>
          <a:prstGeom prst="ellipse">
            <a:avLst/>
          </a:prstGeom>
          <a:solidFill>
            <a:schemeClr val="accent1">
              <a:lumMod val="75000"/>
            </a:schemeClr>
          </a:solidFill>
          <a:ln w="9525" algn="ctr">
            <a:noFill/>
            <a:round/>
            <a:headEnd/>
            <a:tailEnd/>
          </a:ln>
        </p:spPr>
        <p:txBody>
          <a:bodyPr wrap="none" anchor="ctr"/>
          <a:lstStyle/>
          <a:p>
            <a:endParaRPr lang="fr-CA"/>
          </a:p>
        </p:txBody>
      </p:sp>
      <p:sp>
        <p:nvSpPr>
          <p:cNvPr id="9232" name="Oval 9"/>
          <p:cNvSpPr>
            <a:spLocks noChangeArrowheads="1"/>
          </p:cNvSpPr>
          <p:nvPr>
            <p:custDataLst>
              <p:tags r:id="rId8"/>
            </p:custDataLst>
          </p:nvPr>
        </p:nvSpPr>
        <p:spPr bwMode="auto">
          <a:xfrm>
            <a:off x="9191378" y="3959629"/>
            <a:ext cx="217488" cy="215900"/>
          </a:xfrm>
          <a:prstGeom prst="ellipse">
            <a:avLst/>
          </a:prstGeom>
          <a:solidFill>
            <a:schemeClr val="accent1">
              <a:lumMod val="75000"/>
            </a:schemeClr>
          </a:solidFill>
          <a:ln w="9525" algn="ctr">
            <a:noFill/>
            <a:round/>
            <a:headEnd/>
            <a:tailEnd/>
          </a:ln>
        </p:spPr>
        <p:txBody>
          <a:bodyPr wrap="none" anchor="ctr"/>
          <a:lstStyle/>
          <a:p>
            <a:endParaRPr lang="fr-CA"/>
          </a:p>
        </p:txBody>
      </p:sp>
      <p:sp>
        <p:nvSpPr>
          <p:cNvPr id="9234" name="Text Box 12"/>
          <p:cNvSpPr txBox="1">
            <a:spLocks noChangeArrowheads="1"/>
          </p:cNvSpPr>
          <p:nvPr>
            <p:custDataLst>
              <p:tags r:id="rId9"/>
            </p:custDataLst>
          </p:nvPr>
        </p:nvSpPr>
        <p:spPr bwMode="auto">
          <a:xfrm>
            <a:off x="7114382" y="1602369"/>
            <a:ext cx="184150" cy="369888"/>
          </a:xfrm>
          <a:prstGeom prst="rect">
            <a:avLst/>
          </a:prstGeom>
          <a:noFill/>
          <a:ln w="9525">
            <a:noFill/>
            <a:miter lim="800000"/>
            <a:headEnd/>
            <a:tailEnd/>
          </a:ln>
        </p:spPr>
        <p:txBody>
          <a:bodyPr wrap="none">
            <a:spAutoFit/>
          </a:bodyPr>
          <a:lstStyle/>
          <a:p>
            <a:pPr>
              <a:spcBef>
                <a:spcPct val="0"/>
              </a:spcBef>
              <a:buClrTx/>
              <a:buFontTx/>
              <a:buNone/>
            </a:pPr>
            <a:endParaRPr lang="fr-CA" dirty="0"/>
          </a:p>
        </p:txBody>
      </p:sp>
      <p:grpSp>
        <p:nvGrpSpPr>
          <p:cNvPr id="6" name="Groupe 5">
            <a:extLst>
              <a:ext uri="{FF2B5EF4-FFF2-40B4-BE49-F238E27FC236}">
                <a16:creationId xmlns:a16="http://schemas.microsoft.com/office/drawing/2014/main" id="{6D72CB43-96C7-43B2-8F9C-2CD683E6103E}"/>
              </a:ext>
            </a:extLst>
          </p:cNvPr>
          <p:cNvGrpSpPr/>
          <p:nvPr>
            <p:custDataLst>
              <p:tags r:id="rId10"/>
            </p:custDataLst>
          </p:nvPr>
        </p:nvGrpSpPr>
        <p:grpSpPr>
          <a:xfrm>
            <a:off x="8010996" y="3955853"/>
            <a:ext cx="3241675" cy="1987097"/>
            <a:chOff x="3691994" y="2498172"/>
            <a:chExt cx="3241675" cy="1987097"/>
          </a:xfrm>
        </p:grpSpPr>
        <p:sp>
          <p:nvSpPr>
            <p:cNvPr id="9231" name="Oval 8"/>
            <p:cNvSpPr>
              <a:spLocks noChangeArrowheads="1"/>
            </p:cNvSpPr>
            <p:nvPr>
              <p:custDataLst>
                <p:tags r:id="rId15"/>
              </p:custDataLst>
            </p:nvPr>
          </p:nvSpPr>
          <p:spPr bwMode="auto">
            <a:xfrm>
              <a:off x="6068482" y="2498172"/>
              <a:ext cx="217488" cy="215900"/>
            </a:xfrm>
            <a:prstGeom prst="ellipse">
              <a:avLst/>
            </a:prstGeom>
            <a:solidFill>
              <a:schemeClr val="accent1">
                <a:lumMod val="75000"/>
              </a:schemeClr>
            </a:solidFill>
            <a:ln w="9525" algn="ctr">
              <a:noFill/>
              <a:round/>
              <a:headEnd/>
              <a:tailEnd/>
            </a:ln>
          </p:spPr>
          <p:txBody>
            <a:bodyPr wrap="none" anchor="ctr"/>
            <a:lstStyle/>
            <a:p>
              <a:endParaRPr lang="fr-CA"/>
            </a:p>
          </p:txBody>
        </p:sp>
        <p:sp>
          <p:nvSpPr>
            <p:cNvPr id="9233" name="Oval 10"/>
            <p:cNvSpPr>
              <a:spLocks noChangeArrowheads="1"/>
            </p:cNvSpPr>
            <p:nvPr>
              <p:custDataLst>
                <p:tags r:id="rId16"/>
              </p:custDataLst>
            </p:nvPr>
          </p:nvSpPr>
          <p:spPr bwMode="auto">
            <a:xfrm>
              <a:off x="5447507" y="2498172"/>
              <a:ext cx="217488" cy="215900"/>
            </a:xfrm>
            <a:prstGeom prst="ellipse">
              <a:avLst/>
            </a:prstGeom>
            <a:solidFill>
              <a:schemeClr val="accent1">
                <a:lumMod val="75000"/>
              </a:schemeClr>
            </a:solidFill>
            <a:ln w="9525" algn="ctr">
              <a:noFill/>
              <a:round/>
              <a:headEnd/>
              <a:tailEnd/>
            </a:ln>
          </p:spPr>
          <p:txBody>
            <a:bodyPr wrap="none" anchor="ctr"/>
            <a:lstStyle/>
            <a:p>
              <a:endParaRPr lang="fr-CA"/>
            </a:p>
          </p:txBody>
        </p:sp>
        <p:grpSp>
          <p:nvGrpSpPr>
            <p:cNvPr id="4" name="Groupe 3">
              <a:extLst>
                <a:ext uri="{FF2B5EF4-FFF2-40B4-BE49-F238E27FC236}">
                  <a16:creationId xmlns:a16="http://schemas.microsoft.com/office/drawing/2014/main" id="{81828988-4157-4F30-82A3-A43120615BC5}"/>
                </a:ext>
              </a:extLst>
            </p:cNvPr>
            <p:cNvGrpSpPr/>
            <p:nvPr/>
          </p:nvGrpSpPr>
          <p:grpSpPr>
            <a:xfrm>
              <a:off x="3691994" y="2613607"/>
              <a:ext cx="3241675" cy="1871662"/>
              <a:chOff x="3691994" y="2613607"/>
              <a:chExt cx="3241675" cy="1871662"/>
            </a:xfrm>
          </p:grpSpPr>
          <p:sp>
            <p:nvSpPr>
              <p:cNvPr id="629765" name="Rectangle 5"/>
              <p:cNvSpPr>
                <a:spLocks noChangeArrowheads="1"/>
              </p:cNvSpPr>
              <p:nvPr>
                <p:custDataLst>
                  <p:tags r:id="rId17"/>
                </p:custDataLst>
              </p:nvPr>
            </p:nvSpPr>
            <p:spPr bwMode="auto">
              <a:xfrm>
                <a:off x="3691994" y="3116844"/>
                <a:ext cx="3240088" cy="1368425"/>
              </a:xfrm>
              <a:prstGeom prst="rect">
                <a:avLst/>
              </a:prstGeom>
              <a:gradFill rotWithShape="1">
                <a:gsLst>
                  <a:gs pos="0">
                    <a:schemeClr val="bg1">
                      <a:lumMod val="85000"/>
                    </a:schemeClr>
                  </a:gs>
                  <a:gs pos="100000">
                    <a:schemeClr val="bg1">
                      <a:lumMod val="50000"/>
                    </a:schemeClr>
                  </a:gs>
                </a:gsLst>
                <a:lin ang="5400000" scaled="1"/>
              </a:gradFill>
              <a:ln w="28575" algn="ctr">
                <a:noFill/>
                <a:miter lim="800000"/>
                <a:headEnd/>
                <a:tailEnd/>
              </a:ln>
              <a:effectLst/>
            </p:spPr>
            <p:txBody>
              <a:bodyPr wrap="none" anchor="ctr"/>
              <a:lstStyle/>
              <a:p>
                <a:pPr>
                  <a:defRPr/>
                </a:pPr>
                <a:endParaRPr lang="fr-CA" dirty="0"/>
              </a:p>
            </p:txBody>
          </p:sp>
          <p:sp>
            <p:nvSpPr>
              <p:cNvPr id="9229" name="Rectangle 6" descr="Papier journal"/>
              <p:cNvSpPr>
                <a:spLocks noChangeArrowheads="1"/>
              </p:cNvSpPr>
              <p:nvPr>
                <p:custDataLst>
                  <p:tags r:id="rId18"/>
                </p:custDataLst>
              </p:nvPr>
            </p:nvSpPr>
            <p:spPr bwMode="auto">
              <a:xfrm>
                <a:off x="3691994" y="2613607"/>
                <a:ext cx="3241675" cy="503238"/>
              </a:xfrm>
              <a:prstGeom prst="rect">
                <a:avLst/>
              </a:prstGeom>
              <a:blipFill dpi="0" rotWithShape="1">
                <a:blip r:embed="rId20" cstate="print">
                  <a:alphaModFix amt="45000"/>
                  <a:extLst>
                    <a:ext uri="{BEBA8EAE-BF5A-486C-A8C5-ECC9F3942E4B}">
                      <a14:imgProps xmlns:a14="http://schemas.microsoft.com/office/drawing/2010/main">
                        <a14:imgLayer r:embed="rId21">
                          <a14:imgEffect>
                            <a14:sharpenSoften amount="-50000"/>
                          </a14:imgEffect>
                        </a14:imgLayer>
                      </a14:imgProps>
                    </a:ext>
                  </a:extLst>
                </a:blip>
                <a:srcRect/>
                <a:tile tx="0" ty="0" sx="100000" sy="100000" flip="none" algn="tl"/>
              </a:blipFill>
              <a:ln w="28575" algn="ctr">
                <a:noFill/>
                <a:miter lim="800000"/>
                <a:headEnd/>
                <a:tailEnd/>
              </a:ln>
            </p:spPr>
            <p:txBody>
              <a:bodyPr wrap="none" anchor="ctr"/>
              <a:lstStyle/>
              <a:p>
                <a:endParaRPr lang="fr-CA" dirty="0"/>
              </a:p>
            </p:txBody>
          </p:sp>
        </p:grpSp>
      </p:grpSp>
      <p:pic>
        <p:nvPicPr>
          <p:cNvPr id="5122" name="Picture 2">
            <a:extLst>
              <a:ext uri="{FF2B5EF4-FFF2-40B4-BE49-F238E27FC236}">
                <a16:creationId xmlns:a16="http://schemas.microsoft.com/office/drawing/2014/main" id="{7C3E5273-DACD-4B4B-8868-6EBAC2CA2A57}"/>
              </a:ext>
            </a:extLst>
          </p:cNvPr>
          <p:cNvPicPr>
            <a:picLocks noChangeAspect="1" noChangeArrowheads="1"/>
          </p:cNvPicPr>
          <p:nvPr>
            <p:custDataLst>
              <p:tags r:id="rId11"/>
            </p:custDataLst>
          </p:nvPr>
        </p:nvPicPr>
        <p:blipFill>
          <a:blip r:embed="rId22"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803102" y="2842521"/>
            <a:ext cx="2434750" cy="2639231"/>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3A8AB388-0CF2-4679-B4F5-788638B6F920}"/>
              </a:ext>
            </a:extLst>
          </p:cNvPr>
          <p:cNvSpPr txBox="1"/>
          <p:nvPr>
            <p:custDataLst>
              <p:tags r:id="rId12"/>
            </p:custDataLst>
          </p:nvPr>
        </p:nvSpPr>
        <p:spPr>
          <a:xfrm>
            <a:off x="1798457" y="5481752"/>
            <a:ext cx="2788540" cy="646331"/>
          </a:xfrm>
          <a:prstGeom prst="rect">
            <a:avLst/>
          </a:prstGeom>
          <a:noFill/>
        </p:spPr>
        <p:txBody>
          <a:bodyPr wrap="square">
            <a:spAutoFit/>
          </a:bodyPr>
          <a:lstStyle/>
          <a:p>
            <a:r>
              <a:rPr lang="fr-CA" sz="1200" i="1" dirty="0">
                <a:latin typeface="Univers Condensed Light" panose="020B0306020202040204"/>
              </a:rPr>
              <a:t>Matteo </a:t>
            </a:r>
            <a:r>
              <a:rPr lang="fr-CA" sz="1200" i="1" dirty="0" err="1">
                <a:latin typeface="Univers Condensed Light" panose="020B0306020202040204"/>
              </a:rPr>
              <a:t>Bordiga</a:t>
            </a:r>
            <a:r>
              <a:rPr lang="fr-CA" sz="1200" i="1" dirty="0">
                <a:latin typeface="Univers Condensed Light" panose="020B0306020202040204"/>
              </a:rPr>
              <a:t>, CC BY-SA 4.0 &lt;https://creativecommons.org/licenses/by-sa/4.0&gt;, via </a:t>
            </a:r>
            <a:r>
              <a:rPr lang="fr-CA" sz="1200" i="1" dirty="0" err="1">
                <a:latin typeface="Univers Condensed Light" panose="020B0306020202040204"/>
              </a:rPr>
              <a:t>Wikimedia</a:t>
            </a:r>
            <a:r>
              <a:rPr lang="fr-CA" sz="1200" i="1" dirty="0">
                <a:latin typeface="Univers Condensed Light" panose="020B0306020202040204"/>
              </a:rPr>
              <a:t> Commons</a:t>
            </a:r>
          </a:p>
        </p:txBody>
      </p:sp>
      <p:sp>
        <p:nvSpPr>
          <p:cNvPr id="7" name="Flèche : bas 6">
            <a:extLst>
              <a:ext uri="{FF2B5EF4-FFF2-40B4-BE49-F238E27FC236}">
                <a16:creationId xmlns:a16="http://schemas.microsoft.com/office/drawing/2014/main" id="{D66670AD-0160-422A-A37F-EE8993672FF4}"/>
              </a:ext>
            </a:extLst>
          </p:cNvPr>
          <p:cNvSpPr/>
          <p:nvPr>
            <p:custDataLst>
              <p:tags r:id="rId13"/>
            </p:custDataLst>
          </p:nvPr>
        </p:nvSpPr>
        <p:spPr>
          <a:xfrm>
            <a:off x="8596415" y="3353580"/>
            <a:ext cx="2008557" cy="5032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space réservé du pied de page 2"/>
          <p:cNvSpPr>
            <a:spLocks noGrp="1"/>
          </p:cNvSpPr>
          <p:nvPr>
            <p:ph type="ftr" sz="quarter" idx="11"/>
            <p:custDataLst>
              <p:tags r:id="rId14"/>
            </p:custDataLst>
          </p:nvPr>
        </p:nvSpPr>
        <p:spPr>
          <a:xfrm>
            <a:off x="4038600" y="6356350"/>
            <a:ext cx="4114800" cy="365125"/>
          </a:xfrm>
        </p:spPr>
        <p:txBody>
          <a:bodyPr/>
          <a:lstStyle/>
          <a:p>
            <a:r>
              <a:rPr lang="fr-FR" dirty="0"/>
              <a:t>ALU-COMPÉTENCES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8"/>
</p:tagLst>
</file>

<file path=ppt/tags/tag1000.xml><?xml version="1.0" encoding="utf-8"?>
<p:tagLst xmlns:a="http://schemas.openxmlformats.org/drawingml/2006/main" xmlns:r="http://schemas.openxmlformats.org/officeDocument/2006/relationships" xmlns:p="http://schemas.openxmlformats.org/presentationml/2006/main">
  <p:tag name="NUM" val="9"/>
</p:tagLst>
</file>

<file path=ppt/tags/tag1001.xml><?xml version="1.0" encoding="utf-8"?>
<p:tagLst xmlns:a="http://schemas.openxmlformats.org/drawingml/2006/main" xmlns:r="http://schemas.openxmlformats.org/officeDocument/2006/relationships" xmlns:p="http://schemas.openxmlformats.org/presentationml/2006/main">
  <p:tag name="NUM" val="10"/>
</p:tagLst>
</file>

<file path=ppt/tags/tag1002.xml><?xml version="1.0" encoding="utf-8"?>
<p:tagLst xmlns:a="http://schemas.openxmlformats.org/drawingml/2006/main" xmlns:r="http://schemas.openxmlformats.org/officeDocument/2006/relationships" xmlns:p="http://schemas.openxmlformats.org/presentationml/2006/main">
  <p:tag name="NUM" val="11"/>
</p:tagLst>
</file>

<file path=ppt/tags/tag1003.xml><?xml version="1.0" encoding="utf-8"?>
<p:tagLst xmlns:a="http://schemas.openxmlformats.org/drawingml/2006/main" xmlns:r="http://schemas.openxmlformats.org/officeDocument/2006/relationships" xmlns:p="http://schemas.openxmlformats.org/presentationml/2006/main">
  <p:tag name="NUM" val="12"/>
</p:tagLst>
</file>

<file path=ppt/tags/tag1004.xml><?xml version="1.0" encoding="utf-8"?>
<p:tagLst xmlns:a="http://schemas.openxmlformats.org/drawingml/2006/main" xmlns:r="http://schemas.openxmlformats.org/officeDocument/2006/relationships" xmlns:p="http://schemas.openxmlformats.org/presentationml/2006/main">
  <p:tag name="NUM" val="13"/>
</p:tagLst>
</file>

<file path=ppt/tags/tag1005.xml><?xml version="1.0" encoding="utf-8"?>
<p:tagLst xmlns:a="http://schemas.openxmlformats.org/drawingml/2006/main" xmlns:r="http://schemas.openxmlformats.org/officeDocument/2006/relationships" xmlns:p="http://schemas.openxmlformats.org/presentationml/2006/main">
  <p:tag name="NUM" val="15"/>
</p:tagLst>
</file>

<file path=ppt/tags/tag1006.xml><?xml version="1.0" encoding="utf-8"?>
<p:tagLst xmlns:a="http://schemas.openxmlformats.org/drawingml/2006/main" xmlns:r="http://schemas.openxmlformats.org/officeDocument/2006/relationships" xmlns:p="http://schemas.openxmlformats.org/presentationml/2006/main">
  <p:tag name="NUM" val="16"/>
</p:tagLst>
</file>

<file path=ppt/tags/tag1007.xml><?xml version="1.0" encoding="utf-8"?>
<p:tagLst xmlns:a="http://schemas.openxmlformats.org/drawingml/2006/main" xmlns:r="http://schemas.openxmlformats.org/officeDocument/2006/relationships" xmlns:p="http://schemas.openxmlformats.org/presentationml/2006/main">
  <p:tag name="NUM" val="17"/>
</p:tagLst>
</file>

<file path=ppt/tags/tag1008.xml><?xml version="1.0" encoding="utf-8"?>
<p:tagLst xmlns:a="http://schemas.openxmlformats.org/drawingml/2006/main" xmlns:r="http://schemas.openxmlformats.org/officeDocument/2006/relationships" xmlns:p="http://schemas.openxmlformats.org/presentationml/2006/main">
  <p:tag name="NUM" val="18"/>
</p:tagLst>
</file>

<file path=ppt/tags/tag1009.xml><?xml version="1.0" encoding="utf-8"?>
<p:tagLst xmlns:a="http://schemas.openxmlformats.org/drawingml/2006/main" xmlns:r="http://schemas.openxmlformats.org/officeDocument/2006/relationships" xmlns:p="http://schemas.openxmlformats.org/presentationml/2006/main">
  <p:tag name="NUM" val="19"/>
</p:tagLst>
</file>

<file path=ppt/tags/tag101.xml><?xml version="1.0" encoding="utf-8"?>
<p:tagLst xmlns:a="http://schemas.openxmlformats.org/drawingml/2006/main" xmlns:r="http://schemas.openxmlformats.org/officeDocument/2006/relationships" xmlns:p="http://schemas.openxmlformats.org/presentationml/2006/main">
  <p:tag name="NUM" val="9"/>
</p:tagLst>
</file>

<file path=ppt/tags/tag1010.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10"/>
</p:tagLst>
</file>

<file path=ppt/tags/tag103.xml><?xml version="1.0" encoding="utf-8"?>
<p:tagLst xmlns:a="http://schemas.openxmlformats.org/drawingml/2006/main" xmlns:r="http://schemas.openxmlformats.org/officeDocument/2006/relationships" xmlns:p="http://schemas.openxmlformats.org/presentationml/2006/main">
  <p:tag name="NUM" val="11"/>
</p:tagLst>
</file>

<file path=ppt/tags/tag104.xml><?xml version="1.0" encoding="utf-8"?>
<p:tagLst xmlns:a="http://schemas.openxmlformats.org/drawingml/2006/main" xmlns:r="http://schemas.openxmlformats.org/officeDocument/2006/relationships" xmlns:p="http://schemas.openxmlformats.org/presentationml/2006/main">
  <p:tag name="NUM" val="12"/>
</p:tagLst>
</file>

<file path=ppt/tags/tag105.xml><?xml version="1.0" encoding="utf-8"?>
<p:tagLst xmlns:a="http://schemas.openxmlformats.org/drawingml/2006/main" xmlns:r="http://schemas.openxmlformats.org/officeDocument/2006/relationships" xmlns:p="http://schemas.openxmlformats.org/presentationml/2006/main">
  <p:tag name="NUM" val="13"/>
</p:tagLst>
</file>

<file path=ppt/tags/tag106.xml><?xml version="1.0" encoding="utf-8"?>
<p:tagLst xmlns:a="http://schemas.openxmlformats.org/drawingml/2006/main" xmlns:r="http://schemas.openxmlformats.org/officeDocument/2006/relationships" xmlns:p="http://schemas.openxmlformats.org/presentationml/2006/main">
  <p:tag name="NUM" val="14"/>
</p:tagLst>
</file>

<file path=ppt/tags/tag107.xml><?xml version="1.0" encoding="utf-8"?>
<p:tagLst xmlns:a="http://schemas.openxmlformats.org/drawingml/2006/main" xmlns:r="http://schemas.openxmlformats.org/officeDocument/2006/relationships" xmlns:p="http://schemas.openxmlformats.org/presentationml/2006/main">
  <p:tag name="NUM" val="15"/>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6"/>
</p:tagLst>
</file>

<file path=ppt/tags/tag114.xml><?xml version="1.0" encoding="utf-8"?>
<p:tagLst xmlns:a="http://schemas.openxmlformats.org/drawingml/2006/main" xmlns:r="http://schemas.openxmlformats.org/officeDocument/2006/relationships" xmlns:p="http://schemas.openxmlformats.org/presentationml/2006/main">
  <p:tag name="NUM" val="7"/>
</p:tagLst>
</file>

<file path=ppt/tags/tag115.xml><?xml version="1.0" encoding="utf-8"?>
<p:tagLst xmlns:a="http://schemas.openxmlformats.org/drawingml/2006/main" xmlns:r="http://schemas.openxmlformats.org/officeDocument/2006/relationships" xmlns:p="http://schemas.openxmlformats.org/presentationml/2006/main">
  <p:tag name="NUM" val="8"/>
</p:tagLst>
</file>

<file path=ppt/tags/tag116.xml><?xml version="1.0" encoding="utf-8"?>
<p:tagLst xmlns:a="http://schemas.openxmlformats.org/drawingml/2006/main" xmlns:r="http://schemas.openxmlformats.org/officeDocument/2006/relationships" xmlns:p="http://schemas.openxmlformats.org/presentationml/2006/main">
  <p:tag name="NUM" val="9"/>
</p:tagLst>
</file>

<file path=ppt/tags/tag117.xml><?xml version="1.0" encoding="utf-8"?>
<p:tagLst xmlns:a="http://schemas.openxmlformats.org/drawingml/2006/main" xmlns:r="http://schemas.openxmlformats.org/officeDocument/2006/relationships" xmlns:p="http://schemas.openxmlformats.org/presentationml/2006/main">
  <p:tag name="NUM" val="10"/>
</p:tagLst>
</file>

<file path=ppt/tags/tag118.xml><?xml version="1.0" encoding="utf-8"?>
<p:tagLst xmlns:a="http://schemas.openxmlformats.org/drawingml/2006/main" xmlns:r="http://schemas.openxmlformats.org/officeDocument/2006/relationships" xmlns:p="http://schemas.openxmlformats.org/presentationml/2006/main">
  <p:tag name="NUM" val="11"/>
</p:tagLst>
</file>

<file path=ppt/tags/tag119.xml><?xml version="1.0" encoding="utf-8"?>
<p:tagLst xmlns:a="http://schemas.openxmlformats.org/drawingml/2006/main" xmlns:r="http://schemas.openxmlformats.org/officeDocument/2006/relationships" xmlns:p="http://schemas.openxmlformats.org/presentationml/2006/main">
  <p:tag name="NUM" val="1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10"/>
</p:tagLst>
</file>

<file path=ppt/tags/tag131.xml><?xml version="1.0" encoding="utf-8"?>
<p:tagLst xmlns:a="http://schemas.openxmlformats.org/drawingml/2006/main" xmlns:r="http://schemas.openxmlformats.org/officeDocument/2006/relationships" xmlns:p="http://schemas.openxmlformats.org/presentationml/2006/main">
  <p:tag name="NUM" val="11"/>
</p:tagLst>
</file>

<file path=ppt/tags/tag132.xml><?xml version="1.0" encoding="utf-8"?>
<p:tagLst xmlns:a="http://schemas.openxmlformats.org/drawingml/2006/main" xmlns:r="http://schemas.openxmlformats.org/officeDocument/2006/relationships" xmlns:p="http://schemas.openxmlformats.org/presentationml/2006/main">
  <p:tag name="NUM" val="12"/>
</p:tagLst>
</file>

<file path=ppt/tags/tag133.xml><?xml version="1.0" encoding="utf-8"?>
<p:tagLst xmlns:a="http://schemas.openxmlformats.org/drawingml/2006/main" xmlns:r="http://schemas.openxmlformats.org/officeDocument/2006/relationships" xmlns:p="http://schemas.openxmlformats.org/presentationml/2006/main">
  <p:tag name="NUM" val="13"/>
</p:tagLst>
</file>

<file path=ppt/tags/tag134.xml><?xml version="1.0" encoding="utf-8"?>
<p:tagLst xmlns:a="http://schemas.openxmlformats.org/drawingml/2006/main" xmlns:r="http://schemas.openxmlformats.org/officeDocument/2006/relationships" xmlns:p="http://schemas.openxmlformats.org/presentationml/2006/main">
  <p:tag name="NUM" val="14"/>
</p:tagLst>
</file>

<file path=ppt/tags/tag135.xml><?xml version="1.0" encoding="utf-8"?>
<p:tagLst xmlns:a="http://schemas.openxmlformats.org/drawingml/2006/main" xmlns:r="http://schemas.openxmlformats.org/officeDocument/2006/relationships" xmlns:p="http://schemas.openxmlformats.org/presentationml/2006/main">
  <p:tag name="NUM" val="15"/>
</p:tagLst>
</file>

<file path=ppt/tags/tag136.xml><?xml version="1.0" encoding="utf-8"?>
<p:tagLst xmlns:a="http://schemas.openxmlformats.org/drawingml/2006/main" xmlns:r="http://schemas.openxmlformats.org/officeDocument/2006/relationships" xmlns:p="http://schemas.openxmlformats.org/presentationml/2006/main">
  <p:tag name="NUM" val="16"/>
</p:tagLst>
</file>

<file path=ppt/tags/tag137.xml><?xml version="1.0" encoding="utf-8"?>
<p:tagLst xmlns:a="http://schemas.openxmlformats.org/drawingml/2006/main" xmlns:r="http://schemas.openxmlformats.org/officeDocument/2006/relationships" xmlns:p="http://schemas.openxmlformats.org/presentationml/2006/main">
  <p:tag name="NUM" val="17"/>
</p:tagLst>
</file>

<file path=ppt/tags/tag138.xml><?xml version="1.0" encoding="utf-8"?>
<p:tagLst xmlns:a="http://schemas.openxmlformats.org/drawingml/2006/main" xmlns:r="http://schemas.openxmlformats.org/officeDocument/2006/relationships" xmlns:p="http://schemas.openxmlformats.org/presentationml/2006/main">
  <p:tag name="NUM" val="18"/>
</p:tagLst>
</file>

<file path=ppt/tags/tag139.xml><?xml version="1.0" encoding="utf-8"?>
<p:tagLst xmlns:a="http://schemas.openxmlformats.org/drawingml/2006/main" xmlns:r="http://schemas.openxmlformats.org/officeDocument/2006/relationships" xmlns:p="http://schemas.openxmlformats.org/presentationml/2006/main">
  <p:tag name="NUM" val="19"/>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20"/>
</p:tagLst>
</file>

<file path=ppt/tags/tag141.xml><?xml version="1.0" encoding="utf-8"?>
<p:tagLst xmlns:a="http://schemas.openxmlformats.org/drawingml/2006/main" xmlns:r="http://schemas.openxmlformats.org/officeDocument/2006/relationships" xmlns:p="http://schemas.openxmlformats.org/presentationml/2006/main">
  <p:tag name="NUM" val="2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5"/>
</p:tagLst>
</file>

<file path=ppt/tags/tag147.xml><?xml version="1.0" encoding="utf-8"?>
<p:tagLst xmlns:a="http://schemas.openxmlformats.org/drawingml/2006/main" xmlns:r="http://schemas.openxmlformats.org/officeDocument/2006/relationships" xmlns:p="http://schemas.openxmlformats.org/presentationml/2006/main">
  <p:tag name="NUM" val="6"/>
</p:tagLst>
</file>

<file path=ppt/tags/tag148.xml><?xml version="1.0" encoding="utf-8"?>
<p:tagLst xmlns:a="http://schemas.openxmlformats.org/drawingml/2006/main" xmlns:r="http://schemas.openxmlformats.org/officeDocument/2006/relationships" xmlns:p="http://schemas.openxmlformats.org/presentationml/2006/main">
  <p:tag name="NUM" val="7"/>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6"/>
</p:tagLst>
</file>

<file path=ppt/tags/tag156.xml><?xml version="1.0" encoding="utf-8"?>
<p:tagLst xmlns:a="http://schemas.openxmlformats.org/drawingml/2006/main" xmlns:r="http://schemas.openxmlformats.org/officeDocument/2006/relationships" xmlns:p="http://schemas.openxmlformats.org/presentationml/2006/main">
  <p:tag name="NUM" val="7"/>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7"/>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3"/>
</p:tagLst>
</file>

<file path=ppt/tags/tag173.xml><?xml version="1.0" encoding="utf-8"?>
<p:tagLst xmlns:a="http://schemas.openxmlformats.org/drawingml/2006/main" xmlns:r="http://schemas.openxmlformats.org/officeDocument/2006/relationships" xmlns:p="http://schemas.openxmlformats.org/presentationml/2006/main">
  <p:tag name="NUM" val="4"/>
</p:tagLst>
</file>

<file path=ppt/tags/tag174.xml><?xml version="1.0" encoding="utf-8"?>
<p:tagLst xmlns:a="http://schemas.openxmlformats.org/drawingml/2006/main" xmlns:r="http://schemas.openxmlformats.org/officeDocument/2006/relationships" xmlns:p="http://schemas.openxmlformats.org/presentationml/2006/main">
  <p:tag name="NUM" val="5"/>
</p:tagLst>
</file>

<file path=ppt/tags/tag175.xml><?xml version="1.0" encoding="utf-8"?>
<p:tagLst xmlns:a="http://schemas.openxmlformats.org/drawingml/2006/main" xmlns:r="http://schemas.openxmlformats.org/officeDocument/2006/relationships" xmlns:p="http://schemas.openxmlformats.org/presentationml/2006/main">
  <p:tag name="NUM" val="6"/>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80.xml><?xml version="1.0" encoding="utf-8"?>
<p:tagLst xmlns:a="http://schemas.openxmlformats.org/drawingml/2006/main" xmlns:r="http://schemas.openxmlformats.org/officeDocument/2006/relationships" xmlns:p="http://schemas.openxmlformats.org/presentationml/2006/main">
  <p:tag name="NUM" val="4"/>
</p:tagLst>
</file>

<file path=ppt/tags/tag181.xml><?xml version="1.0" encoding="utf-8"?>
<p:tagLst xmlns:a="http://schemas.openxmlformats.org/drawingml/2006/main" xmlns:r="http://schemas.openxmlformats.org/officeDocument/2006/relationships" xmlns:p="http://schemas.openxmlformats.org/presentationml/2006/main">
  <p:tag name="NUM" val="5"/>
</p:tagLst>
</file>

<file path=ppt/tags/tag182.xml><?xml version="1.0" encoding="utf-8"?>
<p:tagLst xmlns:a="http://schemas.openxmlformats.org/drawingml/2006/main" xmlns:r="http://schemas.openxmlformats.org/officeDocument/2006/relationships" xmlns:p="http://schemas.openxmlformats.org/presentationml/2006/main">
  <p:tag name="NUM" val="6"/>
</p:tagLst>
</file>

<file path=ppt/tags/tag183.xml><?xml version="1.0" encoding="utf-8"?>
<p:tagLst xmlns:a="http://schemas.openxmlformats.org/drawingml/2006/main" xmlns:r="http://schemas.openxmlformats.org/officeDocument/2006/relationships" xmlns:p="http://schemas.openxmlformats.org/presentationml/2006/main">
  <p:tag name="NUM" val="7"/>
</p:tagLst>
</file>

<file path=ppt/tags/tag184.xml><?xml version="1.0" encoding="utf-8"?>
<p:tagLst xmlns:a="http://schemas.openxmlformats.org/drawingml/2006/main" xmlns:r="http://schemas.openxmlformats.org/officeDocument/2006/relationships" xmlns:p="http://schemas.openxmlformats.org/presentationml/2006/main">
  <p:tag name="NUM" val="8"/>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190.xml><?xml version="1.0" encoding="utf-8"?>
<p:tagLst xmlns:a="http://schemas.openxmlformats.org/drawingml/2006/main" xmlns:r="http://schemas.openxmlformats.org/officeDocument/2006/relationships" xmlns:p="http://schemas.openxmlformats.org/presentationml/2006/main">
  <p:tag name="NUM" val="5"/>
</p:tagLst>
</file>

<file path=ppt/tags/tag191.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4"/>
</p:tagLst>
</file>

<file path=ppt/tags/tag195.xml><?xml version="1.0" encoding="utf-8"?>
<p:tagLst xmlns:a="http://schemas.openxmlformats.org/drawingml/2006/main" xmlns:r="http://schemas.openxmlformats.org/officeDocument/2006/relationships" xmlns:p="http://schemas.openxmlformats.org/presentationml/2006/main">
  <p:tag name="NUM" val="5"/>
</p:tagLst>
</file>

<file path=ppt/tags/tag196.xml><?xml version="1.0" encoding="utf-8"?>
<p:tagLst xmlns:a="http://schemas.openxmlformats.org/drawingml/2006/main" xmlns:r="http://schemas.openxmlformats.org/officeDocument/2006/relationships" xmlns:p="http://schemas.openxmlformats.org/presentationml/2006/main">
  <p:tag name="NUM" val="6"/>
</p:tagLst>
</file>

<file path=ppt/tags/tag197.xml><?xml version="1.0" encoding="utf-8"?>
<p:tagLst xmlns:a="http://schemas.openxmlformats.org/drawingml/2006/main" xmlns:r="http://schemas.openxmlformats.org/officeDocument/2006/relationships" xmlns:p="http://schemas.openxmlformats.org/presentationml/2006/main">
  <p:tag name="NUM" val="7"/>
</p:tagLst>
</file>

<file path=ppt/tags/tag198.xml><?xml version="1.0" encoding="utf-8"?>
<p:tagLst xmlns:a="http://schemas.openxmlformats.org/drawingml/2006/main" xmlns:r="http://schemas.openxmlformats.org/officeDocument/2006/relationships" xmlns:p="http://schemas.openxmlformats.org/presentationml/2006/main">
  <p:tag name="NUM" val="8"/>
</p:tagLst>
</file>

<file path=ppt/tags/tag199.xml><?xml version="1.0" encoding="utf-8"?>
<p:tagLst xmlns:a="http://schemas.openxmlformats.org/drawingml/2006/main" xmlns:r="http://schemas.openxmlformats.org/officeDocument/2006/relationships" xmlns:p="http://schemas.openxmlformats.org/presentationml/2006/main">
  <p:tag name="NUM" val="9"/>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00.xml><?xml version="1.0" encoding="utf-8"?>
<p:tagLst xmlns:a="http://schemas.openxmlformats.org/drawingml/2006/main" xmlns:r="http://schemas.openxmlformats.org/officeDocument/2006/relationships" xmlns:p="http://schemas.openxmlformats.org/presentationml/2006/main">
  <p:tag name="NUM" val="10"/>
</p:tagLst>
</file>

<file path=ppt/tags/tag201.xml><?xml version="1.0" encoding="utf-8"?>
<p:tagLst xmlns:a="http://schemas.openxmlformats.org/drawingml/2006/main" xmlns:r="http://schemas.openxmlformats.org/officeDocument/2006/relationships" xmlns:p="http://schemas.openxmlformats.org/presentationml/2006/main">
  <p:tag name="NUM" val="11"/>
</p:tagLst>
</file>

<file path=ppt/tags/tag202.xml><?xml version="1.0" encoding="utf-8"?>
<p:tagLst xmlns:a="http://schemas.openxmlformats.org/drawingml/2006/main" xmlns:r="http://schemas.openxmlformats.org/officeDocument/2006/relationships" xmlns:p="http://schemas.openxmlformats.org/presentationml/2006/main">
  <p:tag name="NUM" val="12"/>
</p:tagLst>
</file>

<file path=ppt/tags/tag203.xml><?xml version="1.0" encoding="utf-8"?>
<p:tagLst xmlns:a="http://schemas.openxmlformats.org/drawingml/2006/main" xmlns:r="http://schemas.openxmlformats.org/officeDocument/2006/relationships" xmlns:p="http://schemas.openxmlformats.org/presentationml/2006/main">
  <p:tag name="NUM" val="13"/>
</p:tagLst>
</file>

<file path=ppt/tags/tag204.xml><?xml version="1.0" encoding="utf-8"?>
<p:tagLst xmlns:a="http://schemas.openxmlformats.org/drawingml/2006/main" xmlns:r="http://schemas.openxmlformats.org/officeDocument/2006/relationships" xmlns:p="http://schemas.openxmlformats.org/presentationml/2006/main">
  <p:tag name="NUM" val="14"/>
</p:tagLst>
</file>

<file path=ppt/tags/tag205.xml><?xml version="1.0" encoding="utf-8"?>
<p:tagLst xmlns:a="http://schemas.openxmlformats.org/drawingml/2006/main" xmlns:r="http://schemas.openxmlformats.org/officeDocument/2006/relationships" xmlns:p="http://schemas.openxmlformats.org/presentationml/2006/main">
  <p:tag name="NUM" val="15"/>
</p:tagLst>
</file>

<file path=ppt/tags/tag206.xml><?xml version="1.0" encoding="utf-8"?>
<p:tagLst xmlns:a="http://schemas.openxmlformats.org/drawingml/2006/main" xmlns:r="http://schemas.openxmlformats.org/officeDocument/2006/relationships" xmlns:p="http://schemas.openxmlformats.org/presentationml/2006/main">
  <p:tag name="NUM" val="16"/>
</p:tagLst>
</file>

<file path=ppt/tags/tag207.xml><?xml version="1.0" encoding="utf-8"?>
<p:tagLst xmlns:a="http://schemas.openxmlformats.org/drawingml/2006/main" xmlns:r="http://schemas.openxmlformats.org/officeDocument/2006/relationships" xmlns:p="http://schemas.openxmlformats.org/presentationml/2006/main">
  <p:tag name="NUM" val="17"/>
</p:tagLst>
</file>

<file path=ppt/tags/tag208.xml><?xml version="1.0" encoding="utf-8"?>
<p:tagLst xmlns:a="http://schemas.openxmlformats.org/drawingml/2006/main" xmlns:r="http://schemas.openxmlformats.org/officeDocument/2006/relationships" xmlns:p="http://schemas.openxmlformats.org/presentationml/2006/main">
  <p:tag name="NUM" val="18"/>
</p:tagLst>
</file>

<file path=ppt/tags/tag209.xml><?xml version="1.0" encoding="utf-8"?>
<p:tagLst xmlns:a="http://schemas.openxmlformats.org/drawingml/2006/main" xmlns:r="http://schemas.openxmlformats.org/officeDocument/2006/relationships" xmlns:p="http://schemas.openxmlformats.org/presentationml/2006/main">
  <p:tag name="NUM" val="19"/>
</p:tagLst>
</file>

<file path=ppt/tags/tag21.xml><?xml version="1.0" encoding="utf-8"?>
<p:tagLst xmlns:a="http://schemas.openxmlformats.org/drawingml/2006/main" xmlns:r="http://schemas.openxmlformats.org/officeDocument/2006/relationships" xmlns:p="http://schemas.openxmlformats.org/presentationml/2006/main">
  <p:tag name="NUM" val="8"/>
</p:tagLst>
</file>

<file path=ppt/tags/tag210.xml><?xml version="1.0" encoding="utf-8"?>
<p:tagLst xmlns:a="http://schemas.openxmlformats.org/drawingml/2006/main" xmlns:r="http://schemas.openxmlformats.org/officeDocument/2006/relationships" xmlns:p="http://schemas.openxmlformats.org/presentationml/2006/main">
  <p:tag name="NUM" val="20"/>
</p:tagLst>
</file>

<file path=ppt/tags/tag211.xml><?xml version="1.0" encoding="utf-8"?>
<p:tagLst xmlns:a="http://schemas.openxmlformats.org/drawingml/2006/main" xmlns:r="http://schemas.openxmlformats.org/officeDocument/2006/relationships" xmlns:p="http://schemas.openxmlformats.org/presentationml/2006/main">
  <p:tag name="NUM" val="21"/>
</p:tagLst>
</file>

<file path=ppt/tags/tag212.xml><?xml version="1.0" encoding="utf-8"?>
<p:tagLst xmlns:a="http://schemas.openxmlformats.org/drawingml/2006/main" xmlns:r="http://schemas.openxmlformats.org/officeDocument/2006/relationships" xmlns:p="http://schemas.openxmlformats.org/presentationml/2006/main">
  <p:tag name="NUM" val="22"/>
</p:tagLst>
</file>

<file path=ppt/tags/tag213.xml><?xml version="1.0" encoding="utf-8"?>
<p:tagLst xmlns:a="http://schemas.openxmlformats.org/drawingml/2006/main" xmlns:r="http://schemas.openxmlformats.org/officeDocument/2006/relationships" xmlns:p="http://schemas.openxmlformats.org/presentationml/2006/main">
  <p:tag name="NUM" val="23"/>
</p:tagLst>
</file>

<file path=ppt/tags/tag214.xml><?xml version="1.0" encoding="utf-8"?>
<p:tagLst xmlns:a="http://schemas.openxmlformats.org/drawingml/2006/main" xmlns:r="http://schemas.openxmlformats.org/officeDocument/2006/relationships" xmlns:p="http://schemas.openxmlformats.org/presentationml/2006/main">
  <p:tag name="NUM" val="24"/>
</p:tagLst>
</file>

<file path=ppt/tags/tag215.xml><?xml version="1.0" encoding="utf-8"?>
<p:tagLst xmlns:a="http://schemas.openxmlformats.org/drawingml/2006/main" xmlns:r="http://schemas.openxmlformats.org/officeDocument/2006/relationships" xmlns:p="http://schemas.openxmlformats.org/presentationml/2006/main">
  <p:tag name="NUM" val="25"/>
</p:tagLst>
</file>

<file path=ppt/tags/tag216.xml><?xml version="1.0" encoding="utf-8"?>
<p:tagLst xmlns:a="http://schemas.openxmlformats.org/drawingml/2006/main" xmlns:r="http://schemas.openxmlformats.org/officeDocument/2006/relationships" xmlns:p="http://schemas.openxmlformats.org/presentationml/2006/main">
  <p:tag name="NUM" val="26"/>
</p:tagLst>
</file>

<file path=ppt/tags/tag217.xml><?xml version="1.0" encoding="utf-8"?>
<p:tagLst xmlns:a="http://schemas.openxmlformats.org/drawingml/2006/main" xmlns:r="http://schemas.openxmlformats.org/officeDocument/2006/relationships" xmlns:p="http://schemas.openxmlformats.org/presentationml/2006/main">
  <p:tag name="NUM" val="27"/>
</p:tagLst>
</file>

<file path=ppt/tags/tag218.xml><?xml version="1.0" encoding="utf-8"?>
<p:tagLst xmlns:a="http://schemas.openxmlformats.org/drawingml/2006/main" xmlns:r="http://schemas.openxmlformats.org/officeDocument/2006/relationships" xmlns:p="http://schemas.openxmlformats.org/presentationml/2006/main">
  <p:tag name="NUM" val="28"/>
</p:tagLst>
</file>

<file path=ppt/tags/tag219.xml><?xml version="1.0" encoding="utf-8"?>
<p:tagLst xmlns:a="http://schemas.openxmlformats.org/drawingml/2006/main" xmlns:r="http://schemas.openxmlformats.org/officeDocument/2006/relationships" xmlns:p="http://schemas.openxmlformats.org/presentationml/2006/main">
  <p:tag name="NUM" val="29"/>
</p:tagLst>
</file>

<file path=ppt/tags/tag22.xml><?xml version="1.0" encoding="utf-8"?>
<p:tagLst xmlns:a="http://schemas.openxmlformats.org/drawingml/2006/main" xmlns:r="http://schemas.openxmlformats.org/officeDocument/2006/relationships" xmlns:p="http://schemas.openxmlformats.org/presentationml/2006/main">
  <p:tag name="NUM" val="9"/>
</p:tagLst>
</file>

<file path=ppt/tags/tag220.xml><?xml version="1.0" encoding="utf-8"?>
<p:tagLst xmlns:a="http://schemas.openxmlformats.org/drawingml/2006/main" xmlns:r="http://schemas.openxmlformats.org/officeDocument/2006/relationships" xmlns:p="http://schemas.openxmlformats.org/presentationml/2006/main">
  <p:tag name="NUM" val="30"/>
</p:tagLst>
</file>

<file path=ppt/tags/tag221.xml><?xml version="1.0" encoding="utf-8"?>
<p:tagLst xmlns:a="http://schemas.openxmlformats.org/drawingml/2006/main" xmlns:r="http://schemas.openxmlformats.org/officeDocument/2006/relationships" xmlns:p="http://schemas.openxmlformats.org/presentationml/2006/main">
  <p:tag name="NUM" val="31"/>
</p:tagLst>
</file>

<file path=ppt/tags/tag222.xml><?xml version="1.0" encoding="utf-8"?>
<p:tagLst xmlns:a="http://schemas.openxmlformats.org/drawingml/2006/main" xmlns:r="http://schemas.openxmlformats.org/officeDocument/2006/relationships" xmlns:p="http://schemas.openxmlformats.org/presentationml/2006/main">
  <p:tag name="NUM" val="32"/>
</p:tagLst>
</file>

<file path=ppt/tags/tag223.xml><?xml version="1.0" encoding="utf-8"?>
<p:tagLst xmlns:a="http://schemas.openxmlformats.org/drawingml/2006/main" xmlns:r="http://schemas.openxmlformats.org/officeDocument/2006/relationships" xmlns:p="http://schemas.openxmlformats.org/presentationml/2006/main">
  <p:tag name="NUM" val="33"/>
</p:tagLst>
</file>

<file path=ppt/tags/tag224.xml><?xml version="1.0" encoding="utf-8"?>
<p:tagLst xmlns:a="http://schemas.openxmlformats.org/drawingml/2006/main" xmlns:r="http://schemas.openxmlformats.org/officeDocument/2006/relationships" xmlns:p="http://schemas.openxmlformats.org/presentationml/2006/main">
  <p:tag name="NUM" val="34"/>
</p:tagLst>
</file>

<file path=ppt/tags/tag225.xml><?xml version="1.0" encoding="utf-8"?>
<p:tagLst xmlns:a="http://schemas.openxmlformats.org/drawingml/2006/main" xmlns:r="http://schemas.openxmlformats.org/officeDocument/2006/relationships" xmlns:p="http://schemas.openxmlformats.org/presentationml/2006/main">
  <p:tag name="NUM" val="35"/>
</p:tagLst>
</file>

<file path=ppt/tags/tag226.xml><?xml version="1.0" encoding="utf-8"?>
<p:tagLst xmlns:a="http://schemas.openxmlformats.org/drawingml/2006/main" xmlns:r="http://schemas.openxmlformats.org/officeDocument/2006/relationships" xmlns:p="http://schemas.openxmlformats.org/presentationml/2006/main">
  <p:tag name="NUM" val="36"/>
</p:tagLst>
</file>

<file path=ppt/tags/tag227.xml><?xml version="1.0" encoding="utf-8"?>
<p:tagLst xmlns:a="http://schemas.openxmlformats.org/drawingml/2006/main" xmlns:r="http://schemas.openxmlformats.org/officeDocument/2006/relationships" xmlns:p="http://schemas.openxmlformats.org/presentationml/2006/main">
  <p:tag name="NUM" val="37"/>
</p:tagLst>
</file>

<file path=ppt/tags/tag228.xml><?xml version="1.0" encoding="utf-8"?>
<p:tagLst xmlns:a="http://schemas.openxmlformats.org/drawingml/2006/main" xmlns:r="http://schemas.openxmlformats.org/officeDocument/2006/relationships" xmlns:p="http://schemas.openxmlformats.org/presentationml/2006/main">
  <p:tag name="NUM" val="38"/>
</p:tagLst>
</file>

<file path=ppt/tags/tag229.xml><?xml version="1.0" encoding="utf-8"?>
<p:tagLst xmlns:a="http://schemas.openxmlformats.org/drawingml/2006/main" xmlns:r="http://schemas.openxmlformats.org/officeDocument/2006/relationships" xmlns:p="http://schemas.openxmlformats.org/presentationml/2006/main">
  <p:tag name="NUM" val="39"/>
</p:tagLst>
</file>

<file path=ppt/tags/tag23.xml><?xml version="1.0" encoding="utf-8"?>
<p:tagLst xmlns:a="http://schemas.openxmlformats.org/drawingml/2006/main" xmlns:r="http://schemas.openxmlformats.org/officeDocument/2006/relationships" xmlns:p="http://schemas.openxmlformats.org/presentationml/2006/main">
  <p:tag name="NUM" val="10"/>
</p:tagLst>
</file>

<file path=ppt/tags/tag230.xml><?xml version="1.0" encoding="utf-8"?>
<p:tagLst xmlns:a="http://schemas.openxmlformats.org/drawingml/2006/main" xmlns:r="http://schemas.openxmlformats.org/officeDocument/2006/relationships" xmlns:p="http://schemas.openxmlformats.org/presentationml/2006/main">
  <p:tag name="NUM" val="40"/>
</p:tagLst>
</file>

<file path=ppt/tags/tag231.xml><?xml version="1.0" encoding="utf-8"?>
<p:tagLst xmlns:a="http://schemas.openxmlformats.org/drawingml/2006/main" xmlns:r="http://schemas.openxmlformats.org/officeDocument/2006/relationships" xmlns:p="http://schemas.openxmlformats.org/presentationml/2006/main">
  <p:tag name="NUM" val="41"/>
</p:tagLst>
</file>

<file path=ppt/tags/tag232.xml><?xml version="1.0" encoding="utf-8"?>
<p:tagLst xmlns:a="http://schemas.openxmlformats.org/drawingml/2006/main" xmlns:r="http://schemas.openxmlformats.org/officeDocument/2006/relationships" xmlns:p="http://schemas.openxmlformats.org/presentationml/2006/main">
  <p:tag name="NUM" val="42"/>
</p:tagLst>
</file>

<file path=ppt/tags/tag233.xml><?xml version="1.0" encoding="utf-8"?>
<p:tagLst xmlns:a="http://schemas.openxmlformats.org/drawingml/2006/main" xmlns:r="http://schemas.openxmlformats.org/officeDocument/2006/relationships" xmlns:p="http://schemas.openxmlformats.org/presentationml/2006/main">
  <p:tag name="NUM" val="43"/>
</p:tagLst>
</file>

<file path=ppt/tags/tag234.xml><?xml version="1.0" encoding="utf-8"?>
<p:tagLst xmlns:a="http://schemas.openxmlformats.org/drawingml/2006/main" xmlns:r="http://schemas.openxmlformats.org/officeDocument/2006/relationships" xmlns:p="http://schemas.openxmlformats.org/presentationml/2006/main">
  <p:tag name="NUM" val="44"/>
</p:tagLst>
</file>

<file path=ppt/tags/tag235.xml><?xml version="1.0" encoding="utf-8"?>
<p:tagLst xmlns:a="http://schemas.openxmlformats.org/drawingml/2006/main" xmlns:r="http://schemas.openxmlformats.org/officeDocument/2006/relationships" xmlns:p="http://schemas.openxmlformats.org/presentationml/2006/main">
  <p:tag name="NUM" val="45"/>
</p:tagLst>
</file>

<file path=ppt/tags/tag236.xml><?xml version="1.0" encoding="utf-8"?>
<p:tagLst xmlns:a="http://schemas.openxmlformats.org/drawingml/2006/main" xmlns:r="http://schemas.openxmlformats.org/officeDocument/2006/relationships" xmlns:p="http://schemas.openxmlformats.org/presentationml/2006/main">
  <p:tag name="NUM" val="46"/>
</p:tagLst>
</file>

<file path=ppt/tags/tag237.xml><?xml version="1.0" encoding="utf-8"?>
<p:tagLst xmlns:a="http://schemas.openxmlformats.org/drawingml/2006/main" xmlns:r="http://schemas.openxmlformats.org/officeDocument/2006/relationships" xmlns:p="http://schemas.openxmlformats.org/presentationml/2006/main">
  <p:tag name="NUM" val="47"/>
</p:tagLst>
</file>

<file path=ppt/tags/tag238.xml><?xml version="1.0" encoding="utf-8"?>
<p:tagLst xmlns:a="http://schemas.openxmlformats.org/drawingml/2006/main" xmlns:r="http://schemas.openxmlformats.org/officeDocument/2006/relationships" xmlns:p="http://schemas.openxmlformats.org/presentationml/2006/main">
  <p:tag name="NUM" val="48"/>
</p:tagLst>
</file>

<file path=ppt/tags/tag239.xml><?xml version="1.0" encoding="utf-8"?>
<p:tagLst xmlns:a="http://schemas.openxmlformats.org/drawingml/2006/main" xmlns:r="http://schemas.openxmlformats.org/officeDocument/2006/relationships" xmlns:p="http://schemas.openxmlformats.org/presentationml/2006/main">
  <p:tag name="NUM" val="49"/>
</p:tagLst>
</file>

<file path=ppt/tags/tag24.xml><?xml version="1.0" encoding="utf-8"?>
<p:tagLst xmlns:a="http://schemas.openxmlformats.org/drawingml/2006/main" xmlns:r="http://schemas.openxmlformats.org/officeDocument/2006/relationships" xmlns:p="http://schemas.openxmlformats.org/presentationml/2006/main">
  <p:tag name="NUM" val="11"/>
</p:tagLst>
</file>

<file path=ppt/tags/tag240.xml><?xml version="1.0" encoding="utf-8"?>
<p:tagLst xmlns:a="http://schemas.openxmlformats.org/drawingml/2006/main" xmlns:r="http://schemas.openxmlformats.org/officeDocument/2006/relationships" xmlns:p="http://schemas.openxmlformats.org/presentationml/2006/main">
  <p:tag name="NUM" val="50"/>
</p:tagLst>
</file>

<file path=ppt/tags/tag241.xml><?xml version="1.0" encoding="utf-8"?>
<p:tagLst xmlns:a="http://schemas.openxmlformats.org/drawingml/2006/main" xmlns:r="http://schemas.openxmlformats.org/officeDocument/2006/relationships" xmlns:p="http://schemas.openxmlformats.org/presentationml/2006/main">
  <p:tag name="NUM" val="51"/>
</p:tagLst>
</file>

<file path=ppt/tags/tag242.xml><?xml version="1.0" encoding="utf-8"?>
<p:tagLst xmlns:a="http://schemas.openxmlformats.org/drawingml/2006/main" xmlns:r="http://schemas.openxmlformats.org/officeDocument/2006/relationships" xmlns:p="http://schemas.openxmlformats.org/presentationml/2006/main">
  <p:tag name="NUM" val="52"/>
</p:tagLst>
</file>

<file path=ppt/tags/tag243.xml><?xml version="1.0" encoding="utf-8"?>
<p:tagLst xmlns:a="http://schemas.openxmlformats.org/drawingml/2006/main" xmlns:r="http://schemas.openxmlformats.org/officeDocument/2006/relationships" xmlns:p="http://schemas.openxmlformats.org/presentationml/2006/main">
  <p:tag name="NUM" val="53"/>
</p:tagLst>
</file>

<file path=ppt/tags/tag244.xml><?xml version="1.0" encoding="utf-8"?>
<p:tagLst xmlns:a="http://schemas.openxmlformats.org/drawingml/2006/main" xmlns:r="http://schemas.openxmlformats.org/officeDocument/2006/relationships" xmlns:p="http://schemas.openxmlformats.org/presentationml/2006/main">
  <p:tag name="NUM" val="54"/>
</p:tagLst>
</file>

<file path=ppt/tags/tag245.xml><?xml version="1.0" encoding="utf-8"?>
<p:tagLst xmlns:a="http://schemas.openxmlformats.org/drawingml/2006/main" xmlns:r="http://schemas.openxmlformats.org/officeDocument/2006/relationships" xmlns:p="http://schemas.openxmlformats.org/presentationml/2006/main">
  <p:tag name="NUM" val="55"/>
</p:tagLst>
</file>

<file path=ppt/tags/tag246.xml><?xml version="1.0" encoding="utf-8"?>
<p:tagLst xmlns:a="http://schemas.openxmlformats.org/drawingml/2006/main" xmlns:r="http://schemas.openxmlformats.org/officeDocument/2006/relationships" xmlns:p="http://schemas.openxmlformats.org/presentationml/2006/main">
  <p:tag name="NUM" val="2"/>
</p:tagLst>
</file>

<file path=ppt/tags/tag247.xml><?xml version="1.0" encoding="utf-8"?>
<p:tagLst xmlns:a="http://schemas.openxmlformats.org/drawingml/2006/main" xmlns:r="http://schemas.openxmlformats.org/officeDocument/2006/relationships" xmlns:p="http://schemas.openxmlformats.org/presentationml/2006/main">
  <p:tag name="NUM" val="1"/>
</p:tagLst>
</file>

<file path=ppt/tags/tag248.xml><?xml version="1.0" encoding="utf-8"?>
<p:tagLst xmlns:a="http://schemas.openxmlformats.org/drawingml/2006/main" xmlns:r="http://schemas.openxmlformats.org/officeDocument/2006/relationships" xmlns:p="http://schemas.openxmlformats.org/presentationml/2006/main">
  <p:tag name="NUM" val="2"/>
</p:tagLst>
</file>

<file path=ppt/tags/tag249.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12"/>
</p:tagLst>
</file>

<file path=ppt/tags/tag250.xml><?xml version="1.0" encoding="utf-8"?>
<p:tagLst xmlns:a="http://schemas.openxmlformats.org/drawingml/2006/main" xmlns:r="http://schemas.openxmlformats.org/officeDocument/2006/relationships" xmlns:p="http://schemas.openxmlformats.org/presentationml/2006/main">
  <p:tag name="NUM" val="4"/>
</p:tagLst>
</file>

<file path=ppt/tags/tag251.xml><?xml version="1.0" encoding="utf-8"?>
<p:tagLst xmlns:a="http://schemas.openxmlformats.org/drawingml/2006/main" xmlns:r="http://schemas.openxmlformats.org/officeDocument/2006/relationships" xmlns:p="http://schemas.openxmlformats.org/presentationml/2006/main">
  <p:tag name="NUM" val="2"/>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4"/>
</p:tagLst>
</file>

<file path=ppt/tags/tag256.xml><?xml version="1.0" encoding="utf-8"?>
<p:tagLst xmlns:a="http://schemas.openxmlformats.org/drawingml/2006/main" xmlns:r="http://schemas.openxmlformats.org/officeDocument/2006/relationships" xmlns:p="http://schemas.openxmlformats.org/presentationml/2006/main">
  <p:tag name="NUM" val="5"/>
</p:tagLst>
</file>

<file path=ppt/tags/tag257.xml><?xml version="1.0" encoding="utf-8"?>
<p:tagLst xmlns:a="http://schemas.openxmlformats.org/drawingml/2006/main" xmlns:r="http://schemas.openxmlformats.org/officeDocument/2006/relationships" xmlns:p="http://schemas.openxmlformats.org/presentationml/2006/main">
  <p:tag name="NUM" val="6"/>
</p:tagLst>
</file>

<file path=ppt/tags/tag258.xml><?xml version="1.0" encoding="utf-8"?>
<p:tagLst xmlns:a="http://schemas.openxmlformats.org/drawingml/2006/main" xmlns:r="http://schemas.openxmlformats.org/officeDocument/2006/relationships" xmlns:p="http://schemas.openxmlformats.org/presentationml/2006/main">
  <p:tag name="NUM" val="7"/>
</p:tagLst>
</file>

<file path=ppt/tags/tag259.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13"/>
</p:tagLst>
</file>

<file path=ppt/tags/tag260.xml><?xml version="1.0" encoding="utf-8"?>
<p:tagLst xmlns:a="http://schemas.openxmlformats.org/drawingml/2006/main" xmlns:r="http://schemas.openxmlformats.org/officeDocument/2006/relationships" xmlns:p="http://schemas.openxmlformats.org/presentationml/2006/main">
  <p:tag name="NUM" val="2"/>
</p:tagLst>
</file>

<file path=ppt/tags/tag261.xml><?xml version="1.0" encoding="utf-8"?>
<p:tagLst xmlns:a="http://schemas.openxmlformats.org/drawingml/2006/main" xmlns:r="http://schemas.openxmlformats.org/officeDocument/2006/relationships" xmlns:p="http://schemas.openxmlformats.org/presentationml/2006/main">
  <p:tag name="NUM" val="1"/>
</p:tagLst>
</file>

<file path=ppt/tags/tag262.xml><?xml version="1.0" encoding="utf-8"?>
<p:tagLst xmlns:a="http://schemas.openxmlformats.org/drawingml/2006/main" xmlns:r="http://schemas.openxmlformats.org/officeDocument/2006/relationships" xmlns:p="http://schemas.openxmlformats.org/presentationml/2006/main">
  <p:tag name="NUM" val="2"/>
</p:tagLst>
</file>

<file path=ppt/tags/tag263.xml><?xml version="1.0" encoding="utf-8"?>
<p:tagLst xmlns:a="http://schemas.openxmlformats.org/drawingml/2006/main" xmlns:r="http://schemas.openxmlformats.org/officeDocument/2006/relationships" xmlns:p="http://schemas.openxmlformats.org/presentationml/2006/main">
  <p:tag name="NUM" val="3"/>
</p:tagLst>
</file>

<file path=ppt/tags/tag264.xml><?xml version="1.0" encoding="utf-8"?>
<p:tagLst xmlns:a="http://schemas.openxmlformats.org/drawingml/2006/main" xmlns:r="http://schemas.openxmlformats.org/officeDocument/2006/relationships" xmlns:p="http://schemas.openxmlformats.org/presentationml/2006/main">
  <p:tag name="NUM" val="4"/>
</p:tagLst>
</file>

<file path=ppt/tags/tag265.xml><?xml version="1.0" encoding="utf-8"?>
<p:tagLst xmlns:a="http://schemas.openxmlformats.org/drawingml/2006/main" xmlns:r="http://schemas.openxmlformats.org/officeDocument/2006/relationships" xmlns:p="http://schemas.openxmlformats.org/presentationml/2006/main">
  <p:tag name="NUM" val="5"/>
</p:tagLst>
</file>

<file path=ppt/tags/tag266.xml><?xml version="1.0" encoding="utf-8"?>
<p:tagLst xmlns:a="http://schemas.openxmlformats.org/drawingml/2006/main" xmlns:r="http://schemas.openxmlformats.org/officeDocument/2006/relationships" xmlns:p="http://schemas.openxmlformats.org/presentationml/2006/main">
  <p:tag name="NUM" val="6"/>
</p:tagLst>
</file>

<file path=ppt/tags/tag267.xml><?xml version="1.0" encoding="utf-8"?>
<p:tagLst xmlns:a="http://schemas.openxmlformats.org/drawingml/2006/main" xmlns:r="http://schemas.openxmlformats.org/officeDocument/2006/relationships" xmlns:p="http://schemas.openxmlformats.org/presentationml/2006/main">
  <p:tag name="NUM" val="7"/>
</p:tagLst>
</file>

<file path=ppt/tags/tag268.xml><?xml version="1.0" encoding="utf-8"?>
<p:tagLst xmlns:a="http://schemas.openxmlformats.org/drawingml/2006/main" xmlns:r="http://schemas.openxmlformats.org/officeDocument/2006/relationships" xmlns:p="http://schemas.openxmlformats.org/presentationml/2006/main">
  <p:tag name="NUM" val="8"/>
</p:tagLst>
</file>

<file path=ppt/tags/tag269.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14"/>
</p:tagLst>
</file>

<file path=ppt/tags/tag270.xml><?xml version="1.0" encoding="utf-8"?>
<p:tagLst xmlns:a="http://schemas.openxmlformats.org/drawingml/2006/main" xmlns:r="http://schemas.openxmlformats.org/officeDocument/2006/relationships" xmlns:p="http://schemas.openxmlformats.org/presentationml/2006/main">
  <p:tag name="NUM" val="10"/>
</p:tagLst>
</file>

<file path=ppt/tags/tag271.xml><?xml version="1.0" encoding="utf-8"?>
<p:tagLst xmlns:a="http://schemas.openxmlformats.org/drawingml/2006/main" xmlns:r="http://schemas.openxmlformats.org/officeDocument/2006/relationships" xmlns:p="http://schemas.openxmlformats.org/presentationml/2006/main">
  <p:tag name="NUM" val="11"/>
</p:tagLst>
</file>

<file path=ppt/tags/tag272.xml><?xml version="1.0" encoding="utf-8"?>
<p:tagLst xmlns:a="http://schemas.openxmlformats.org/drawingml/2006/main" xmlns:r="http://schemas.openxmlformats.org/officeDocument/2006/relationships" xmlns:p="http://schemas.openxmlformats.org/presentationml/2006/main">
  <p:tag name="NUM" val="12"/>
</p:tagLst>
</file>

<file path=ppt/tags/tag273.xml><?xml version="1.0" encoding="utf-8"?>
<p:tagLst xmlns:a="http://schemas.openxmlformats.org/drawingml/2006/main" xmlns:r="http://schemas.openxmlformats.org/officeDocument/2006/relationships" xmlns:p="http://schemas.openxmlformats.org/presentationml/2006/main">
  <p:tag name="NUM" val="13"/>
</p:tagLst>
</file>

<file path=ppt/tags/tag274.xml><?xml version="1.0" encoding="utf-8"?>
<p:tagLst xmlns:a="http://schemas.openxmlformats.org/drawingml/2006/main" xmlns:r="http://schemas.openxmlformats.org/officeDocument/2006/relationships" xmlns:p="http://schemas.openxmlformats.org/presentationml/2006/main">
  <p:tag name="NUM" val="14"/>
</p:tagLst>
</file>

<file path=ppt/tags/tag275.xml><?xml version="1.0" encoding="utf-8"?>
<p:tagLst xmlns:a="http://schemas.openxmlformats.org/drawingml/2006/main" xmlns:r="http://schemas.openxmlformats.org/officeDocument/2006/relationships" xmlns:p="http://schemas.openxmlformats.org/presentationml/2006/main">
  <p:tag name="NUM" val="15"/>
</p:tagLst>
</file>

<file path=ppt/tags/tag276.xml><?xml version="1.0" encoding="utf-8"?>
<p:tagLst xmlns:a="http://schemas.openxmlformats.org/drawingml/2006/main" xmlns:r="http://schemas.openxmlformats.org/officeDocument/2006/relationships" xmlns:p="http://schemas.openxmlformats.org/presentationml/2006/main">
  <p:tag name="NUM" val="16"/>
</p:tagLst>
</file>

<file path=ppt/tags/tag277.xml><?xml version="1.0" encoding="utf-8"?>
<p:tagLst xmlns:a="http://schemas.openxmlformats.org/drawingml/2006/main" xmlns:r="http://schemas.openxmlformats.org/officeDocument/2006/relationships" xmlns:p="http://schemas.openxmlformats.org/presentationml/2006/main">
  <p:tag name="NUM" val="17"/>
</p:tagLst>
</file>

<file path=ppt/tags/tag278.xml><?xml version="1.0" encoding="utf-8"?>
<p:tagLst xmlns:a="http://schemas.openxmlformats.org/drawingml/2006/main" xmlns:r="http://schemas.openxmlformats.org/officeDocument/2006/relationships" xmlns:p="http://schemas.openxmlformats.org/presentationml/2006/main">
  <p:tag name="NUM" val="18"/>
</p:tagLst>
</file>

<file path=ppt/tags/tag279.xml><?xml version="1.0" encoding="utf-8"?>
<p:tagLst xmlns:a="http://schemas.openxmlformats.org/drawingml/2006/main" xmlns:r="http://schemas.openxmlformats.org/officeDocument/2006/relationships" xmlns:p="http://schemas.openxmlformats.org/presentationml/2006/main">
  <p:tag name="NUM" val="19"/>
</p:tagLst>
</file>

<file path=ppt/tags/tag28.xml><?xml version="1.0" encoding="utf-8"?>
<p:tagLst xmlns:a="http://schemas.openxmlformats.org/drawingml/2006/main" xmlns:r="http://schemas.openxmlformats.org/officeDocument/2006/relationships" xmlns:p="http://schemas.openxmlformats.org/presentationml/2006/main">
  <p:tag name="NUM" val="15"/>
</p:tagLst>
</file>

<file path=ppt/tags/tag280.xml><?xml version="1.0" encoding="utf-8"?>
<p:tagLst xmlns:a="http://schemas.openxmlformats.org/drawingml/2006/main" xmlns:r="http://schemas.openxmlformats.org/officeDocument/2006/relationships" xmlns:p="http://schemas.openxmlformats.org/presentationml/2006/main">
  <p:tag name="NUM" val="20"/>
</p:tagLst>
</file>

<file path=ppt/tags/tag281.xml><?xml version="1.0" encoding="utf-8"?>
<p:tagLst xmlns:a="http://schemas.openxmlformats.org/drawingml/2006/main" xmlns:r="http://schemas.openxmlformats.org/officeDocument/2006/relationships" xmlns:p="http://schemas.openxmlformats.org/presentationml/2006/main">
  <p:tag name="NUM" val="21"/>
</p:tagLst>
</file>

<file path=ppt/tags/tag282.xml><?xml version="1.0" encoding="utf-8"?>
<p:tagLst xmlns:a="http://schemas.openxmlformats.org/drawingml/2006/main" xmlns:r="http://schemas.openxmlformats.org/officeDocument/2006/relationships" xmlns:p="http://schemas.openxmlformats.org/presentationml/2006/main">
  <p:tag name="NUM" val="22"/>
</p:tagLst>
</file>

<file path=ppt/tags/tag283.xml><?xml version="1.0" encoding="utf-8"?>
<p:tagLst xmlns:a="http://schemas.openxmlformats.org/drawingml/2006/main" xmlns:r="http://schemas.openxmlformats.org/officeDocument/2006/relationships" xmlns:p="http://schemas.openxmlformats.org/presentationml/2006/main">
  <p:tag name="NUM" val="23"/>
</p:tagLst>
</file>

<file path=ppt/tags/tag284.xml><?xml version="1.0" encoding="utf-8"?>
<p:tagLst xmlns:a="http://schemas.openxmlformats.org/drawingml/2006/main" xmlns:r="http://schemas.openxmlformats.org/officeDocument/2006/relationships" xmlns:p="http://schemas.openxmlformats.org/presentationml/2006/main">
  <p:tag name="NUM" val="24"/>
</p:tagLst>
</file>

<file path=ppt/tags/tag285.xml><?xml version="1.0" encoding="utf-8"?>
<p:tagLst xmlns:a="http://schemas.openxmlformats.org/drawingml/2006/main" xmlns:r="http://schemas.openxmlformats.org/officeDocument/2006/relationships" xmlns:p="http://schemas.openxmlformats.org/presentationml/2006/main">
  <p:tag name="NUM" val="25"/>
</p:tagLst>
</file>

<file path=ppt/tags/tag286.xml><?xml version="1.0" encoding="utf-8"?>
<p:tagLst xmlns:a="http://schemas.openxmlformats.org/drawingml/2006/main" xmlns:r="http://schemas.openxmlformats.org/officeDocument/2006/relationships" xmlns:p="http://schemas.openxmlformats.org/presentationml/2006/main">
  <p:tag name="NUM" val="26"/>
</p:tagLst>
</file>

<file path=ppt/tags/tag287.xml><?xml version="1.0" encoding="utf-8"?>
<p:tagLst xmlns:a="http://schemas.openxmlformats.org/drawingml/2006/main" xmlns:r="http://schemas.openxmlformats.org/officeDocument/2006/relationships" xmlns:p="http://schemas.openxmlformats.org/presentationml/2006/main">
  <p:tag name="NUM" val="27"/>
</p:tagLst>
</file>

<file path=ppt/tags/tag288.xml><?xml version="1.0" encoding="utf-8"?>
<p:tagLst xmlns:a="http://schemas.openxmlformats.org/drawingml/2006/main" xmlns:r="http://schemas.openxmlformats.org/officeDocument/2006/relationships" xmlns:p="http://schemas.openxmlformats.org/presentationml/2006/main">
  <p:tag name="NUM" val="2"/>
</p:tagLst>
</file>

<file path=ppt/tags/tag289.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16"/>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4"/>
</p:tagLst>
</file>

<file path=ppt/tags/tag292.xml><?xml version="1.0" encoding="utf-8"?>
<p:tagLst xmlns:a="http://schemas.openxmlformats.org/drawingml/2006/main" xmlns:r="http://schemas.openxmlformats.org/officeDocument/2006/relationships" xmlns:p="http://schemas.openxmlformats.org/presentationml/2006/main">
  <p:tag name="NUM" val="1"/>
</p:tagLst>
</file>

<file path=ppt/tags/tag293.xml><?xml version="1.0" encoding="utf-8"?>
<p:tagLst xmlns:a="http://schemas.openxmlformats.org/drawingml/2006/main" xmlns:r="http://schemas.openxmlformats.org/officeDocument/2006/relationships" xmlns:p="http://schemas.openxmlformats.org/presentationml/2006/main">
  <p:tag name="NUM" val="2"/>
</p:tagLst>
</file>

<file path=ppt/tags/tag294.xml><?xml version="1.0" encoding="utf-8"?>
<p:tagLst xmlns:a="http://schemas.openxmlformats.org/drawingml/2006/main" xmlns:r="http://schemas.openxmlformats.org/officeDocument/2006/relationships" xmlns:p="http://schemas.openxmlformats.org/presentationml/2006/main">
  <p:tag name="NUM" val="3"/>
</p:tagLst>
</file>

<file path=ppt/tags/tag295.xml><?xml version="1.0" encoding="utf-8"?>
<p:tagLst xmlns:a="http://schemas.openxmlformats.org/drawingml/2006/main" xmlns:r="http://schemas.openxmlformats.org/officeDocument/2006/relationships" xmlns:p="http://schemas.openxmlformats.org/presentationml/2006/main">
  <p:tag name="NUM" val="4"/>
</p:tagLst>
</file>

<file path=ppt/tags/tag296.xml><?xml version="1.0" encoding="utf-8"?>
<p:tagLst xmlns:a="http://schemas.openxmlformats.org/drawingml/2006/main" xmlns:r="http://schemas.openxmlformats.org/officeDocument/2006/relationships" xmlns:p="http://schemas.openxmlformats.org/presentationml/2006/main">
  <p:tag name="NUM" val="5"/>
</p:tagLst>
</file>

<file path=ppt/tags/tag297.xml><?xml version="1.0" encoding="utf-8"?>
<p:tagLst xmlns:a="http://schemas.openxmlformats.org/drawingml/2006/main" xmlns:r="http://schemas.openxmlformats.org/officeDocument/2006/relationships" xmlns:p="http://schemas.openxmlformats.org/presentationml/2006/main">
  <p:tag name="NUM" val="2"/>
</p:tagLst>
</file>

<file path=ppt/tags/tag298.xml><?xml version="1.0" encoding="utf-8"?>
<p:tagLst xmlns:a="http://schemas.openxmlformats.org/drawingml/2006/main" xmlns:r="http://schemas.openxmlformats.org/officeDocument/2006/relationships" xmlns:p="http://schemas.openxmlformats.org/presentationml/2006/main">
  <p:tag name="NUM" val="2"/>
</p:tagLst>
</file>

<file path=ppt/tags/tag29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7"/>
</p:tagLst>
</file>

<file path=ppt/tags/tag300.xml><?xml version="1.0" encoding="utf-8"?>
<p:tagLst xmlns:a="http://schemas.openxmlformats.org/drawingml/2006/main" xmlns:r="http://schemas.openxmlformats.org/officeDocument/2006/relationships" xmlns:p="http://schemas.openxmlformats.org/presentationml/2006/main">
  <p:tag name="NUM" val="4"/>
</p:tagLst>
</file>

<file path=ppt/tags/tag301.xml><?xml version="1.0" encoding="utf-8"?>
<p:tagLst xmlns:a="http://schemas.openxmlformats.org/drawingml/2006/main" xmlns:r="http://schemas.openxmlformats.org/officeDocument/2006/relationships" xmlns:p="http://schemas.openxmlformats.org/presentationml/2006/main">
  <p:tag name="NUM" val="2"/>
</p:tagLst>
</file>

<file path=ppt/tags/tag302.xml><?xml version="1.0" encoding="utf-8"?>
<p:tagLst xmlns:a="http://schemas.openxmlformats.org/drawingml/2006/main" xmlns:r="http://schemas.openxmlformats.org/officeDocument/2006/relationships" xmlns:p="http://schemas.openxmlformats.org/presentationml/2006/main">
  <p:tag name="NUM" val="4"/>
</p:tagLst>
</file>

<file path=ppt/tags/tag303.xml><?xml version="1.0" encoding="utf-8"?>
<p:tagLst xmlns:a="http://schemas.openxmlformats.org/drawingml/2006/main" xmlns:r="http://schemas.openxmlformats.org/officeDocument/2006/relationships" xmlns:p="http://schemas.openxmlformats.org/presentationml/2006/main">
  <p:tag name="NUM" val="2"/>
</p:tagLst>
</file>

<file path=ppt/tags/tag304.xml><?xml version="1.0" encoding="utf-8"?>
<p:tagLst xmlns:a="http://schemas.openxmlformats.org/drawingml/2006/main" xmlns:r="http://schemas.openxmlformats.org/officeDocument/2006/relationships" xmlns:p="http://schemas.openxmlformats.org/presentationml/2006/main">
  <p:tag name="NUM" val="3"/>
</p:tagLst>
</file>

<file path=ppt/tags/tag305.xml><?xml version="1.0" encoding="utf-8"?>
<p:tagLst xmlns:a="http://schemas.openxmlformats.org/drawingml/2006/main" xmlns:r="http://schemas.openxmlformats.org/officeDocument/2006/relationships" xmlns:p="http://schemas.openxmlformats.org/presentationml/2006/main">
  <p:tag name="NUM" val="4"/>
</p:tagLst>
</file>

<file path=ppt/tags/tag306.xml><?xml version="1.0" encoding="utf-8"?>
<p:tagLst xmlns:a="http://schemas.openxmlformats.org/drawingml/2006/main" xmlns:r="http://schemas.openxmlformats.org/officeDocument/2006/relationships" xmlns:p="http://schemas.openxmlformats.org/presentationml/2006/main">
  <p:tag name="NUM" val="5"/>
</p:tagLst>
</file>

<file path=ppt/tags/tag307.xml><?xml version="1.0" encoding="utf-8"?>
<p:tagLst xmlns:a="http://schemas.openxmlformats.org/drawingml/2006/main" xmlns:r="http://schemas.openxmlformats.org/officeDocument/2006/relationships" xmlns:p="http://schemas.openxmlformats.org/presentationml/2006/main">
  <p:tag name="NUM" val="6"/>
</p:tagLst>
</file>

<file path=ppt/tags/tag308.xml><?xml version="1.0" encoding="utf-8"?>
<p:tagLst xmlns:a="http://schemas.openxmlformats.org/drawingml/2006/main" xmlns:r="http://schemas.openxmlformats.org/officeDocument/2006/relationships" xmlns:p="http://schemas.openxmlformats.org/presentationml/2006/main">
  <p:tag name="NUM" val="7"/>
</p:tagLst>
</file>

<file path=ppt/tags/tag309.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8"/>
</p:tagLst>
</file>

<file path=ppt/tags/tag310.xml><?xml version="1.0" encoding="utf-8"?>
<p:tagLst xmlns:a="http://schemas.openxmlformats.org/drawingml/2006/main" xmlns:r="http://schemas.openxmlformats.org/officeDocument/2006/relationships" xmlns:p="http://schemas.openxmlformats.org/presentationml/2006/main">
  <p:tag name="NUM" val="4"/>
</p:tagLst>
</file>

<file path=ppt/tags/tag311.xml><?xml version="1.0" encoding="utf-8"?>
<p:tagLst xmlns:a="http://schemas.openxmlformats.org/drawingml/2006/main" xmlns:r="http://schemas.openxmlformats.org/officeDocument/2006/relationships" xmlns:p="http://schemas.openxmlformats.org/presentationml/2006/main">
  <p:tag name="NUM" val="9"/>
</p:tagLst>
</file>

<file path=ppt/tags/tag312.xml><?xml version="1.0" encoding="utf-8"?>
<p:tagLst xmlns:a="http://schemas.openxmlformats.org/drawingml/2006/main" xmlns:r="http://schemas.openxmlformats.org/officeDocument/2006/relationships" xmlns:p="http://schemas.openxmlformats.org/presentationml/2006/main">
  <p:tag name="NUM" val="10"/>
</p:tagLst>
</file>

<file path=ppt/tags/tag313.xml><?xml version="1.0" encoding="utf-8"?>
<p:tagLst xmlns:a="http://schemas.openxmlformats.org/drawingml/2006/main" xmlns:r="http://schemas.openxmlformats.org/officeDocument/2006/relationships" xmlns:p="http://schemas.openxmlformats.org/presentationml/2006/main">
  <p:tag name="NUM" val="4"/>
</p:tagLst>
</file>

<file path=ppt/tags/tag314.xml><?xml version="1.0" encoding="utf-8"?>
<p:tagLst xmlns:a="http://schemas.openxmlformats.org/drawingml/2006/main" xmlns:r="http://schemas.openxmlformats.org/officeDocument/2006/relationships" xmlns:p="http://schemas.openxmlformats.org/presentationml/2006/main">
  <p:tag name="NUM" val="5"/>
</p:tagLst>
</file>

<file path=ppt/tags/tag315.xml><?xml version="1.0" encoding="utf-8"?>
<p:tagLst xmlns:a="http://schemas.openxmlformats.org/drawingml/2006/main" xmlns:r="http://schemas.openxmlformats.org/officeDocument/2006/relationships" xmlns:p="http://schemas.openxmlformats.org/presentationml/2006/main">
  <p:tag name="NUM" val="8"/>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19"/>
</p:tagLst>
</file>

<file path=ppt/tags/tag320.xml><?xml version="1.0" encoding="utf-8"?>
<p:tagLst xmlns:a="http://schemas.openxmlformats.org/drawingml/2006/main" xmlns:r="http://schemas.openxmlformats.org/officeDocument/2006/relationships" xmlns:p="http://schemas.openxmlformats.org/presentationml/2006/main">
  <p:tag name="NUM" val="5"/>
</p:tagLst>
</file>

<file path=ppt/tags/tag321.xml><?xml version="1.0" encoding="utf-8"?>
<p:tagLst xmlns:a="http://schemas.openxmlformats.org/drawingml/2006/main" xmlns:r="http://schemas.openxmlformats.org/officeDocument/2006/relationships" xmlns:p="http://schemas.openxmlformats.org/presentationml/2006/main">
  <p:tag name="NUM" val="6"/>
</p:tagLst>
</file>

<file path=ppt/tags/tag322.xml><?xml version="1.0" encoding="utf-8"?>
<p:tagLst xmlns:a="http://schemas.openxmlformats.org/drawingml/2006/main" xmlns:r="http://schemas.openxmlformats.org/officeDocument/2006/relationships" xmlns:p="http://schemas.openxmlformats.org/presentationml/2006/main">
  <p:tag name="NUM" val="7"/>
</p:tagLst>
</file>

<file path=ppt/tags/tag323.xml><?xml version="1.0" encoding="utf-8"?>
<p:tagLst xmlns:a="http://schemas.openxmlformats.org/drawingml/2006/main" xmlns:r="http://schemas.openxmlformats.org/officeDocument/2006/relationships" xmlns:p="http://schemas.openxmlformats.org/presentationml/2006/main">
  <p:tag name="NUM" val="8"/>
</p:tagLst>
</file>

<file path=ppt/tags/tag324.xml><?xml version="1.0" encoding="utf-8"?>
<p:tagLst xmlns:a="http://schemas.openxmlformats.org/drawingml/2006/main" xmlns:r="http://schemas.openxmlformats.org/officeDocument/2006/relationships" xmlns:p="http://schemas.openxmlformats.org/presentationml/2006/main">
  <p:tag name="NUM" val="9"/>
</p:tagLst>
</file>

<file path=ppt/tags/tag325.xml><?xml version="1.0" encoding="utf-8"?>
<p:tagLst xmlns:a="http://schemas.openxmlformats.org/drawingml/2006/main" xmlns:r="http://schemas.openxmlformats.org/officeDocument/2006/relationships" xmlns:p="http://schemas.openxmlformats.org/presentationml/2006/main">
  <p:tag name="NUM" val="2"/>
</p:tagLst>
</file>

<file path=ppt/tags/tag326.xml><?xml version="1.0" encoding="utf-8"?>
<p:tagLst xmlns:a="http://schemas.openxmlformats.org/drawingml/2006/main" xmlns:r="http://schemas.openxmlformats.org/officeDocument/2006/relationships" xmlns:p="http://schemas.openxmlformats.org/presentationml/2006/main">
  <p:tag name="NUM" val="1"/>
</p:tagLst>
</file>

<file path=ppt/tags/tag327.xml><?xml version="1.0" encoding="utf-8"?>
<p:tagLst xmlns:a="http://schemas.openxmlformats.org/drawingml/2006/main" xmlns:r="http://schemas.openxmlformats.org/officeDocument/2006/relationships" xmlns:p="http://schemas.openxmlformats.org/presentationml/2006/main">
  <p:tag name="NUM" val="2"/>
</p:tagLst>
</file>

<file path=ppt/tags/tag328.xml><?xml version="1.0" encoding="utf-8"?>
<p:tagLst xmlns:a="http://schemas.openxmlformats.org/drawingml/2006/main" xmlns:r="http://schemas.openxmlformats.org/officeDocument/2006/relationships" xmlns:p="http://schemas.openxmlformats.org/presentationml/2006/main">
  <p:tag name="NUM" val="3"/>
</p:tagLst>
</file>

<file path=ppt/tags/tag329.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30.xml><?xml version="1.0" encoding="utf-8"?>
<p:tagLst xmlns:a="http://schemas.openxmlformats.org/drawingml/2006/main" xmlns:r="http://schemas.openxmlformats.org/officeDocument/2006/relationships" xmlns:p="http://schemas.openxmlformats.org/presentationml/2006/main">
  <p:tag name="NUM" val="5"/>
</p:tagLst>
</file>

<file path=ppt/tags/tag331.xml><?xml version="1.0" encoding="utf-8"?>
<p:tagLst xmlns:a="http://schemas.openxmlformats.org/drawingml/2006/main" xmlns:r="http://schemas.openxmlformats.org/officeDocument/2006/relationships" xmlns:p="http://schemas.openxmlformats.org/presentationml/2006/main">
  <p:tag name="NUM" val="6"/>
</p:tagLst>
</file>

<file path=ppt/tags/tag332.xml><?xml version="1.0" encoding="utf-8"?>
<p:tagLst xmlns:a="http://schemas.openxmlformats.org/drawingml/2006/main" xmlns:r="http://schemas.openxmlformats.org/officeDocument/2006/relationships" xmlns:p="http://schemas.openxmlformats.org/presentationml/2006/main">
  <p:tag name="NUM" val="7"/>
</p:tagLst>
</file>

<file path=ppt/tags/tag333.xml><?xml version="1.0" encoding="utf-8"?>
<p:tagLst xmlns:a="http://schemas.openxmlformats.org/drawingml/2006/main" xmlns:r="http://schemas.openxmlformats.org/officeDocument/2006/relationships" xmlns:p="http://schemas.openxmlformats.org/presentationml/2006/main">
  <p:tag name="NUM" val="8"/>
</p:tagLst>
</file>

<file path=ppt/tags/tag334.xml><?xml version="1.0" encoding="utf-8"?>
<p:tagLst xmlns:a="http://schemas.openxmlformats.org/drawingml/2006/main" xmlns:r="http://schemas.openxmlformats.org/officeDocument/2006/relationships" xmlns:p="http://schemas.openxmlformats.org/presentationml/2006/main">
  <p:tag name="NUM" val="2"/>
</p:tagLst>
</file>

<file path=ppt/tags/tag335.xml><?xml version="1.0" encoding="utf-8"?>
<p:tagLst xmlns:a="http://schemas.openxmlformats.org/drawingml/2006/main" xmlns:r="http://schemas.openxmlformats.org/officeDocument/2006/relationships" xmlns:p="http://schemas.openxmlformats.org/presentationml/2006/main">
  <p:tag name="NUM" val="1"/>
</p:tagLst>
</file>

<file path=ppt/tags/tag336.xml><?xml version="1.0" encoding="utf-8"?>
<p:tagLst xmlns:a="http://schemas.openxmlformats.org/drawingml/2006/main" xmlns:r="http://schemas.openxmlformats.org/officeDocument/2006/relationships" xmlns:p="http://schemas.openxmlformats.org/presentationml/2006/main">
  <p:tag name="NUM" val="2"/>
</p:tagLst>
</file>

<file path=ppt/tags/tag337.xml><?xml version="1.0" encoding="utf-8"?>
<p:tagLst xmlns:a="http://schemas.openxmlformats.org/drawingml/2006/main" xmlns:r="http://schemas.openxmlformats.org/officeDocument/2006/relationships" xmlns:p="http://schemas.openxmlformats.org/presentationml/2006/main">
  <p:tag name="NUM" val="3"/>
</p:tagLst>
</file>

<file path=ppt/tags/tag338.xml><?xml version="1.0" encoding="utf-8"?>
<p:tagLst xmlns:a="http://schemas.openxmlformats.org/drawingml/2006/main" xmlns:r="http://schemas.openxmlformats.org/officeDocument/2006/relationships" xmlns:p="http://schemas.openxmlformats.org/presentationml/2006/main">
  <p:tag name="NUM" val="4"/>
</p:tagLst>
</file>

<file path=ppt/tags/tag339.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40.xml><?xml version="1.0" encoding="utf-8"?>
<p:tagLst xmlns:a="http://schemas.openxmlformats.org/drawingml/2006/main" xmlns:r="http://schemas.openxmlformats.org/officeDocument/2006/relationships" xmlns:p="http://schemas.openxmlformats.org/presentationml/2006/main">
  <p:tag name="NUM" val="6"/>
</p:tagLst>
</file>

<file path=ppt/tags/tag341.xml><?xml version="1.0" encoding="utf-8"?>
<p:tagLst xmlns:a="http://schemas.openxmlformats.org/drawingml/2006/main" xmlns:r="http://schemas.openxmlformats.org/officeDocument/2006/relationships" xmlns:p="http://schemas.openxmlformats.org/presentationml/2006/main">
  <p:tag name="NUM" val="7"/>
</p:tagLst>
</file>

<file path=ppt/tags/tag342.xml><?xml version="1.0" encoding="utf-8"?>
<p:tagLst xmlns:a="http://schemas.openxmlformats.org/drawingml/2006/main" xmlns:r="http://schemas.openxmlformats.org/officeDocument/2006/relationships" xmlns:p="http://schemas.openxmlformats.org/presentationml/2006/main">
  <p:tag name="NUM" val="8"/>
</p:tagLst>
</file>

<file path=ppt/tags/tag343.xml><?xml version="1.0" encoding="utf-8"?>
<p:tagLst xmlns:a="http://schemas.openxmlformats.org/drawingml/2006/main" xmlns:r="http://schemas.openxmlformats.org/officeDocument/2006/relationships" xmlns:p="http://schemas.openxmlformats.org/presentationml/2006/main">
  <p:tag name="NUM" val="9"/>
</p:tagLst>
</file>

<file path=ppt/tags/tag344.xml><?xml version="1.0" encoding="utf-8"?>
<p:tagLst xmlns:a="http://schemas.openxmlformats.org/drawingml/2006/main" xmlns:r="http://schemas.openxmlformats.org/officeDocument/2006/relationships" xmlns:p="http://schemas.openxmlformats.org/presentationml/2006/main">
  <p:tag name="NUM" val="10"/>
</p:tagLst>
</file>

<file path=ppt/tags/tag345.xml><?xml version="1.0" encoding="utf-8"?>
<p:tagLst xmlns:a="http://schemas.openxmlformats.org/drawingml/2006/main" xmlns:r="http://schemas.openxmlformats.org/officeDocument/2006/relationships" xmlns:p="http://schemas.openxmlformats.org/presentationml/2006/main">
  <p:tag name="NUM" val="1"/>
</p:tagLst>
</file>

<file path=ppt/tags/tag346.xml><?xml version="1.0" encoding="utf-8"?>
<p:tagLst xmlns:a="http://schemas.openxmlformats.org/drawingml/2006/main" xmlns:r="http://schemas.openxmlformats.org/officeDocument/2006/relationships" xmlns:p="http://schemas.openxmlformats.org/presentationml/2006/main">
  <p:tag name="NUM" val="2"/>
</p:tagLst>
</file>

<file path=ppt/tags/tag347.xml><?xml version="1.0" encoding="utf-8"?>
<p:tagLst xmlns:a="http://schemas.openxmlformats.org/drawingml/2006/main" xmlns:r="http://schemas.openxmlformats.org/officeDocument/2006/relationships" xmlns:p="http://schemas.openxmlformats.org/presentationml/2006/main">
  <p:tag name="NUM" val="3"/>
</p:tagLst>
</file>

<file path=ppt/tags/tag348.xml><?xml version="1.0" encoding="utf-8"?>
<p:tagLst xmlns:a="http://schemas.openxmlformats.org/drawingml/2006/main" xmlns:r="http://schemas.openxmlformats.org/officeDocument/2006/relationships" xmlns:p="http://schemas.openxmlformats.org/presentationml/2006/main">
  <p:tag name="NUM" val="4"/>
</p:tagLst>
</file>

<file path=ppt/tags/tag349.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50.xml><?xml version="1.0" encoding="utf-8"?>
<p:tagLst xmlns:a="http://schemas.openxmlformats.org/drawingml/2006/main" xmlns:r="http://schemas.openxmlformats.org/officeDocument/2006/relationships" xmlns:p="http://schemas.openxmlformats.org/presentationml/2006/main">
  <p:tag name="NUM" val="6"/>
</p:tagLst>
</file>

<file path=ppt/tags/tag351.xml><?xml version="1.0" encoding="utf-8"?>
<p:tagLst xmlns:a="http://schemas.openxmlformats.org/drawingml/2006/main" xmlns:r="http://schemas.openxmlformats.org/officeDocument/2006/relationships" xmlns:p="http://schemas.openxmlformats.org/presentationml/2006/main">
  <p:tag name="NUM" val="7"/>
</p:tagLst>
</file>

<file path=ppt/tags/tag352.xml><?xml version="1.0" encoding="utf-8"?>
<p:tagLst xmlns:a="http://schemas.openxmlformats.org/drawingml/2006/main" xmlns:r="http://schemas.openxmlformats.org/officeDocument/2006/relationships" xmlns:p="http://schemas.openxmlformats.org/presentationml/2006/main">
  <p:tag name="NUM" val="8"/>
</p:tagLst>
</file>

<file path=ppt/tags/tag353.xml><?xml version="1.0" encoding="utf-8"?>
<p:tagLst xmlns:a="http://schemas.openxmlformats.org/drawingml/2006/main" xmlns:r="http://schemas.openxmlformats.org/officeDocument/2006/relationships" xmlns:p="http://schemas.openxmlformats.org/presentationml/2006/main">
  <p:tag name="NUM" val="2"/>
</p:tagLst>
</file>

<file path=ppt/tags/tag354.xml><?xml version="1.0" encoding="utf-8"?>
<p:tagLst xmlns:a="http://schemas.openxmlformats.org/drawingml/2006/main" xmlns:r="http://schemas.openxmlformats.org/officeDocument/2006/relationships" xmlns:p="http://schemas.openxmlformats.org/presentationml/2006/main">
  <p:tag name="NUM" val="1"/>
</p:tagLst>
</file>

<file path=ppt/tags/tag355.xml><?xml version="1.0" encoding="utf-8"?>
<p:tagLst xmlns:a="http://schemas.openxmlformats.org/drawingml/2006/main" xmlns:r="http://schemas.openxmlformats.org/officeDocument/2006/relationships" xmlns:p="http://schemas.openxmlformats.org/presentationml/2006/main">
  <p:tag name="NUM" val="2"/>
</p:tagLst>
</file>

<file path=ppt/tags/tag356.xml><?xml version="1.0" encoding="utf-8"?>
<p:tagLst xmlns:a="http://schemas.openxmlformats.org/drawingml/2006/main" xmlns:r="http://schemas.openxmlformats.org/officeDocument/2006/relationships" xmlns:p="http://schemas.openxmlformats.org/presentationml/2006/main">
  <p:tag name="NUM" val="3"/>
</p:tagLst>
</file>

<file path=ppt/tags/tag357.xml><?xml version="1.0" encoding="utf-8"?>
<p:tagLst xmlns:a="http://schemas.openxmlformats.org/drawingml/2006/main" xmlns:r="http://schemas.openxmlformats.org/officeDocument/2006/relationships" xmlns:p="http://schemas.openxmlformats.org/presentationml/2006/main">
  <p:tag name="NUM" val="4"/>
</p:tagLst>
</file>

<file path=ppt/tags/tag358.xml><?xml version="1.0" encoding="utf-8"?>
<p:tagLst xmlns:a="http://schemas.openxmlformats.org/drawingml/2006/main" xmlns:r="http://schemas.openxmlformats.org/officeDocument/2006/relationships" xmlns:p="http://schemas.openxmlformats.org/presentationml/2006/main">
  <p:tag name="NUM" val="5"/>
</p:tagLst>
</file>

<file path=ppt/tags/tag359.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60.xml><?xml version="1.0" encoding="utf-8"?>
<p:tagLst xmlns:a="http://schemas.openxmlformats.org/drawingml/2006/main" xmlns:r="http://schemas.openxmlformats.org/officeDocument/2006/relationships" xmlns:p="http://schemas.openxmlformats.org/presentationml/2006/main">
  <p:tag name="NUM" val="2"/>
</p:tagLst>
</file>

<file path=ppt/tags/tag361.xml><?xml version="1.0" encoding="utf-8"?>
<p:tagLst xmlns:a="http://schemas.openxmlformats.org/drawingml/2006/main" xmlns:r="http://schemas.openxmlformats.org/officeDocument/2006/relationships" xmlns:p="http://schemas.openxmlformats.org/presentationml/2006/main">
  <p:tag name="NUM" val="3"/>
</p:tagLst>
</file>

<file path=ppt/tags/tag362.xml><?xml version="1.0" encoding="utf-8"?>
<p:tagLst xmlns:a="http://schemas.openxmlformats.org/drawingml/2006/main" xmlns:r="http://schemas.openxmlformats.org/officeDocument/2006/relationships" xmlns:p="http://schemas.openxmlformats.org/presentationml/2006/main">
  <p:tag name="NUM" val="4"/>
</p:tagLst>
</file>

<file path=ppt/tags/tag363.xml><?xml version="1.0" encoding="utf-8"?>
<p:tagLst xmlns:a="http://schemas.openxmlformats.org/drawingml/2006/main" xmlns:r="http://schemas.openxmlformats.org/officeDocument/2006/relationships" xmlns:p="http://schemas.openxmlformats.org/presentationml/2006/main">
  <p:tag name="NUM" val="5"/>
</p:tagLst>
</file>

<file path=ppt/tags/tag364.xml><?xml version="1.0" encoding="utf-8"?>
<p:tagLst xmlns:a="http://schemas.openxmlformats.org/drawingml/2006/main" xmlns:r="http://schemas.openxmlformats.org/officeDocument/2006/relationships" xmlns:p="http://schemas.openxmlformats.org/presentationml/2006/main">
  <p:tag name="NUM" val="2"/>
</p:tagLst>
</file>

<file path=ppt/tags/tag365.xml><?xml version="1.0" encoding="utf-8"?>
<p:tagLst xmlns:a="http://schemas.openxmlformats.org/drawingml/2006/main" xmlns:r="http://schemas.openxmlformats.org/officeDocument/2006/relationships" xmlns:p="http://schemas.openxmlformats.org/presentationml/2006/main">
  <p:tag name="NUM" val="4"/>
</p:tagLst>
</file>

<file path=ppt/tags/tag366.xml><?xml version="1.0" encoding="utf-8"?>
<p:tagLst xmlns:a="http://schemas.openxmlformats.org/drawingml/2006/main" xmlns:r="http://schemas.openxmlformats.org/officeDocument/2006/relationships" xmlns:p="http://schemas.openxmlformats.org/presentationml/2006/main">
  <p:tag name="NUM" val="1"/>
</p:tagLst>
</file>

<file path=ppt/tags/tag367.xml><?xml version="1.0" encoding="utf-8"?>
<p:tagLst xmlns:a="http://schemas.openxmlformats.org/drawingml/2006/main" xmlns:r="http://schemas.openxmlformats.org/officeDocument/2006/relationships" xmlns:p="http://schemas.openxmlformats.org/presentationml/2006/main">
  <p:tag name="NUM" val="2"/>
</p:tagLst>
</file>

<file path=ppt/tags/tag368.xml><?xml version="1.0" encoding="utf-8"?>
<p:tagLst xmlns:a="http://schemas.openxmlformats.org/drawingml/2006/main" xmlns:r="http://schemas.openxmlformats.org/officeDocument/2006/relationships" xmlns:p="http://schemas.openxmlformats.org/presentationml/2006/main">
  <p:tag name="NUM" val="3"/>
</p:tagLst>
</file>

<file path=ppt/tags/tag369.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70.xml><?xml version="1.0" encoding="utf-8"?>
<p:tagLst xmlns:a="http://schemas.openxmlformats.org/drawingml/2006/main" xmlns:r="http://schemas.openxmlformats.org/officeDocument/2006/relationships" xmlns:p="http://schemas.openxmlformats.org/presentationml/2006/main">
  <p:tag name="NUM" val="5"/>
</p:tagLst>
</file>

<file path=ppt/tags/tag371.xml><?xml version="1.0" encoding="utf-8"?>
<p:tagLst xmlns:a="http://schemas.openxmlformats.org/drawingml/2006/main" xmlns:r="http://schemas.openxmlformats.org/officeDocument/2006/relationships" xmlns:p="http://schemas.openxmlformats.org/presentationml/2006/main">
  <p:tag name="NUM" val="6"/>
</p:tagLst>
</file>

<file path=ppt/tags/tag372.xml><?xml version="1.0" encoding="utf-8"?>
<p:tagLst xmlns:a="http://schemas.openxmlformats.org/drawingml/2006/main" xmlns:r="http://schemas.openxmlformats.org/officeDocument/2006/relationships" xmlns:p="http://schemas.openxmlformats.org/presentationml/2006/main">
  <p:tag name="NUM" val="7"/>
</p:tagLst>
</file>

<file path=ppt/tags/tag373.xml><?xml version="1.0" encoding="utf-8"?>
<p:tagLst xmlns:a="http://schemas.openxmlformats.org/drawingml/2006/main" xmlns:r="http://schemas.openxmlformats.org/officeDocument/2006/relationships" xmlns:p="http://schemas.openxmlformats.org/presentationml/2006/main">
  <p:tag name="NUM" val="8"/>
</p:tagLst>
</file>

<file path=ppt/tags/tag374.xml><?xml version="1.0" encoding="utf-8"?>
<p:tagLst xmlns:a="http://schemas.openxmlformats.org/drawingml/2006/main" xmlns:r="http://schemas.openxmlformats.org/officeDocument/2006/relationships" xmlns:p="http://schemas.openxmlformats.org/presentationml/2006/main">
  <p:tag name="NUM" val="9"/>
</p:tagLst>
</file>

<file path=ppt/tags/tag375.xml><?xml version="1.0" encoding="utf-8"?>
<p:tagLst xmlns:a="http://schemas.openxmlformats.org/drawingml/2006/main" xmlns:r="http://schemas.openxmlformats.org/officeDocument/2006/relationships" xmlns:p="http://schemas.openxmlformats.org/presentationml/2006/main">
  <p:tag name="NUM" val="10"/>
</p:tagLst>
</file>

<file path=ppt/tags/tag376.xml><?xml version="1.0" encoding="utf-8"?>
<p:tagLst xmlns:a="http://schemas.openxmlformats.org/drawingml/2006/main" xmlns:r="http://schemas.openxmlformats.org/officeDocument/2006/relationships" xmlns:p="http://schemas.openxmlformats.org/presentationml/2006/main">
  <p:tag name="NUM" val="11"/>
</p:tagLst>
</file>

<file path=ppt/tags/tag377.xml><?xml version="1.0" encoding="utf-8"?>
<p:tagLst xmlns:a="http://schemas.openxmlformats.org/drawingml/2006/main" xmlns:r="http://schemas.openxmlformats.org/officeDocument/2006/relationships" xmlns:p="http://schemas.openxmlformats.org/presentationml/2006/main">
  <p:tag name="NUM" val="12"/>
</p:tagLst>
</file>

<file path=ppt/tags/tag378.xml><?xml version="1.0" encoding="utf-8"?>
<p:tagLst xmlns:a="http://schemas.openxmlformats.org/drawingml/2006/main" xmlns:r="http://schemas.openxmlformats.org/officeDocument/2006/relationships" xmlns:p="http://schemas.openxmlformats.org/presentationml/2006/main">
  <p:tag name="NUM" val="13"/>
</p:tagLst>
</file>

<file path=ppt/tags/tag379.xml><?xml version="1.0" encoding="utf-8"?>
<p:tagLst xmlns:a="http://schemas.openxmlformats.org/drawingml/2006/main" xmlns:r="http://schemas.openxmlformats.org/officeDocument/2006/relationships" xmlns:p="http://schemas.openxmlformats.org/presentationml/2006/main">
  <p:tag name="NUM" val="1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80.xml><?xml version="1.0" encoding="utf-8"?>
<p:tagLst xmlns:a="http://schemas.openxmlformats.org/drawingml/2006/main" xmlns:r="http://schemas.openxmlformats.org/officeDocument/2006/relationships" xmlns:p="http://schemas.openxmlformats.org/presentationml/2006/main">
  <p:tag name="NUM" val="15"/>
</p:tagLst>
</file>

<file path=ppt/tags/tag381.xml><?xml version="1.0" encoding="utf-8"?>
<p:tagLst xmlns:a="http://schemas.openxmlformats.org/drawingml/2006/main" xmlns:r="http://schemas.openxmlformats.org/officeDocument/2006/relationships" xmlns:p="http://schemas.openxmlformats.org/presentationml/2006/main">
  <p:tag name="NUM" val="16"/>
</p:tagLst>
</file>

<file path=ppt/tags/tag382.xml><?xml version="1.0" encoding="utf-8"?>
<p:tagLst xmlns:a="http://schemas.openxmlformats.org/drawingml/2006/main" xmlns:r="http://schemas.openxmlformats.org/officeDocument/2006/relationships" xmlns:p="http://schemas.openxmlformats.org/presentationml/2006/main">
  <p:tag name="NUM" val="17"/>
</p:tagLst>
</file>

<file path=ppt/tags/tag383.xml><?xml version="1.0" encoding="utf-8"?>
<p:tagLst xmlns:a="http://schemas.openxmlformats.org/drawingml/2006/main" xmlns:r="http://schemas.openxmlformats.org/officeDocument/2006/relationships" xmlns:p="http://schemas.openxmlformats.org/presentationml/2006/main">
  <p:tag name="NUM" val="18"/>
</p:tagLst>
</file>

<file path=ppt/tags/tag384.xml><?xml version="1.0" encoding="utf-8"?>
<p:tagLst xmlns:a="http://schemas.openxmlformats.org/drawingml/2006/main" xmlns:r="http://schemas.openxmlformats.org/officeDocument/2006/relationships" xmlns:p="http://schemas.openxmlformats.org/presentationml/2006/main">
  <p:tag name="NUM" val="19"/>
</p:tagLst>
</file>

<file path=ppt/tags/tag385.xml><?xml version="1.0" encoding="utf-8"?>
<p:tagLst xmlns:a="http://schemas.openxmlformats.org/drawingml/2006/main" xmlns:r="http://schemas.openxmlformats.org/officeDocument/2006/relationships" xmlns:p="http://schemas.openxmlformats.org/presentationml/2006/main">
  <p:tag name="NUM" val="20"/>
</p:tagLst>
</file>

<file path=ppt/tags/tag386.xml><?xml version="1.0" encoding="utf-8"?>
<p:tagLst xmlns:a="http://schemas.openxmlformats.org/drawingml/2006/main" xmlns:r="http://schemas.openxmlformats.org/officeDocument/2006/relationships" xmlns:p="http://schemas.openxmlformats.org/presentationml/2006/main">
  <p:tag name="NUM" val="21"/>
</p:tagLst>
</file>

<file path=ppt/tags/tag387.xml><?xml version="1.0" encoding="utf-8"?>
<p:tagLst xmlns:a="http://schemas.openxmlformats.org/drawingml/2006/main" xmlns:r="http://schemas.openxmlformats.org/officeDocument/2006/relationships" xmlns:p="http://schemas.openxmlformats.org/presentationml/2006/main">
  <p:tag name="NUM" val="1"/>
</p:tagLst>
</file>

<file path=ppt/tags/tag388.xml><?xml version="1.0" encoding="utf-8"?>
<p:tagLst xmlns:a="http://schemas.openxmlformats.org/drawingml/2006/main" xmlns:r="http://schemas.openxmlformats.org/officeDocument/2006/relationships" xmlns:p="http://schemas.openxmlformats.org/presentationml/2006/main">
  <p:tag name="NUM" val="2"/>
</p:tagLst>
</file>

<file path=ppt/tags/tag389.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390.xml><?xml version="1.0" encoding="utf-8"?>
<p:tagLst xmlns:a="http://schemas.openxmlformats.org/drawingml/2006/main" xmlns:r="http://schemas.openxmlformats.org/officeDocument/2006/relationships" xmlns:p="http://schemas.openxmlformats.org/presentationml/2006/main">
  <p:tag name="NUM" val="4"/>
</p:tagLst>
</file>

<file path=ppt/tags/tag391.xml><?xml version="1.0" encoding="utf-8"?>
<p:tagLst xmlns:a="http://schemas.openxmlformats.org/drawingml/2006/main" xmlns:r="http://schemas.openxmlformats.org/officeDocument/2006/relationships" xmlns:p="http://schemas.openxmlformats.org/presentationml/2006/main">
  <p:tag name="NUM" val="5"/>
</p:tagLst>
</file>

<file path=ppt/tags/tag392.xml><?xml version="1.0" encoding="utf-8"?>
<p:tagLst xmlns:a="http://schemas.openxmlformats.org/drawingml/2006/main" xmlns:r="http://schemas.openxmlformats.org/officeDocument/2006/relationships" xmlns:p="http://schemas.openxmlformats.org/presentationml/2006/main">
  <p:tag name="NUM" val="2"/>
</p:tagLst>
</file>

<file path=ppt/tags/tag393.xml><?xml version="1.0" encoding="utf-8"?>
<p:tagLst xmlns:a="http://schemas.openxmlformats.org/drawingml/2006/main" xmlns:r="http://schemas.openxmlformats.org/officeDocument/2006/relationships" xmlns:p="http://schemas.openxmlformats.org/presentationml/2006/main">
  <p:tag name="NUM" val="2"/>
</p:tagLst>
</file>

<file path=ppt/tags/tag394.xml><?xml version="1.0" encoding="utf-8"?>
<p:tagLst xmlns:a="http://schemas.openxmlformats.org/drawingml/2006/main" xmlns:r="http://schemas.openxmlformats.org/officeDocument/2006/relationships" xmlns:p="http://schemas.openxmlformats.org/presentationml/2006/main">
  <p:tag name="NUM" val="4"/>
</p:tagLst>
</file>

<file path=ppt/tags/tag395.xml><?xml version="1.0" encoding="utf-8"?>
<p:tagLst xmlns:a="http://schemas.openxmlformats.org/drawingml/2006/main" xmlns:r="http://schemas.openxmlformats.org/officeDocument/2006/relationships" xmlns:p="http://schemas.openxmlformats.org/presentationml/2006/main">
  <p:tag name="NUM" val="5"/>
</p:tagLst>
</file>

<file path=ppt/tags/tag396.xml><?xml version="1.0" encoding="utf-8"?>
<p:tagLst xmlns:a="http://schemas.openxmlformats.org/drawingml/2006/main" xmlns:r="http://schemas.openxmlformats.org/officeDocument/2006/relationships" xmlns:p="http://schemas.openxmlformats.org/presentationml/2006/main">
  <p:tag name="NUM" val="6"/>
</p:tagLst>
</file>

<file path=ppt/tags/tag397.xml><?xml version="1.0" encoding="utf-8"?>
<p:tagLst xmlns:a="http://schemas.openxmlformats.org/drawingml/2006/main" xmlns:r="http://schemas.openxmlformats.org/officeDocument/2006/relationships" xmlns:p="http://schemas.openxmlformats.org/presentationml/2006/main">
  <p:tag name="NUM" val="1"/>
</p:tagLst>
</file>

<file path=ppt/tags/tag398.xml><?xml version="1.0" encoding="utf-8"?>
<p:tagLst xmlns:a="http://schemas.openxmlformats.org/drawingml/2006/main" xmlns:r="http://schemas.openxmlformats.org/officeDocument/2006/relationships" xmlns:p="http://schemas.openxmlformats.org/presentationml/2006/main">
  <p:tag name="NUM" val="2"/>
</p:tagLst>
</file>

<file path=ppt/tags/tag39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00.xml><?xml version="1.0" encoding="utf-8"?>
<p:tagLst xmlns:a="http://schemas.openxmlformats.org/drawingml/2006/main" xmlns:r="http://schemas.openxmlformats.org/officeDocument/2006/relationships" xmlns:p="http://schemas.openxmlformats.org/presentationml/2006/main">
  <p:tag name="NUM" val="2"/>
</p:tagLst>
</file>

<file path=ppt/tags/tag401.xml><?xml version="1.0" encoding="utf-8"?>
<p:tagLst xmlns:a="http://schemas.openxmlformats.org/drawingml/2006/main" xmlns:r="http://schemas.openxmlformats.org/officeDocument/2006/relationships" xmlns:p="http://schemas.openxmlformats.org/presentationml/2006/main">
  <p:tag name="NUM" val="3"/>
</p:tagLst>
</file>

<file path=ppt/tags/tag402.xml><?xml version="1.0" encoding="utf-8"?>
<p:tagLst xmlns:a="http://schemas.openxmlformats.org/drawingml/2006/main" xmlns:r="http://schemas.openxmlformats.org/officeDocument/2006/relationships" xmlns:p="http://schemas.openxmlformats.org/presentationml/2006/main">
  <p:tag name="NUM" val="4"/>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2"/>
</p:tagLst>
</file>

<file path=ppt/tags/tag405.xml><?xml version="1.0" encoding="utf-8"?>
<p:tagLst xmlns:a="http://schemas.openxmlformats.org/drawingml/2006/main" xmlns:r="http://schemas.openxmlformats.org/officeDocument/2006/relationships" xmlns:p="http://schemas.openxmlformats.org/presentationml/2006/main">
  <p:tag name="NUM" val="1"/>
</p:tagLst>
</file>

<file path=ppt/tags/tag406.xml><?xml version="1.0" encoding="utf-8"?>
<p:tagLst xmlns:a="http://schemas.openxmlformats.org/drawingml/2006/main" xmlns:r="http://schemas.openxmlformats.org/officeDocument/2006/relationships" xmlns:p="http://schemas.openxmlformats.org/presentationml/2006/main">
  <p:tag name="NUM" val="2"/>
</p:tagLst>
</file>

<file path=ppt/tags/tag407.xml><?xml version="1.0" encoding="utf-8"?>
<p:tagLst xmlns:a="http://schemas.openxmlformats.org/drawingml/2006/main" xmlns:r="http://schemas.openxmlformats.org/officeDocument/2006/relationships" xmlns:p="http://schemas.openxmlformats.org/presentationml/2006/main">
  <p:tag name="NUM" val="3"/>
</p:tagLst>
</file>

<file path=ppt/tags/tag408.xml><?xml version="1.0" encoding="utf-8"?>
<p:tagLst xmlns:a="http://schemas.openxmlformats.org/drawingml/2006/main" xmlns:r="http://schemas.openxmlformats.org/officeDocument/2006/relationships" xmlns:p="http://schemas.openxmlformats.org/presentationml/2006/main">
  <p:tag name="NUM" val="4"/>
</p:tagLst>
</file>

<file path=ppt/tags/tag409.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10.xml><?xml version="1.0" encoding="utf-8"?>
<p:tagLst xmlns:a="http://schemas.openxmlformats.org/drawingml/2006/main" xmlns:r="http://schemas.openxmlformats.org/officeDocument/2006/relationships" xmlns:p="http://schemas.openxmlformats.org/presentationml/2006/main">
  <p:tag name="NUM" val="6"/>
</p:tagLst>
</file>

<file path=ppt/tags/tag411.xml><?xml version="1.0" encoding="utf-8"?>
<p:tagLst xmlns:a="http://schemas.openxmlformats.org/drawingml/2006/main" xmlns:r="http://schemas.openxmlformats.org/officeDocument/2006/relationships" xmlns:p="http://schemas.openxmlformats.org/presentationml/2006/main">
  <p:tag name="NUM" val="7"/>
</p:tagLst>
</file>

<file path=ppt/tags/tag412.xml><?xml version="1.0" encoding="utf-8"?>
<p:tagLst xmlns:a="http://schemas.openxmlformats.org/drawingml/2006/main" xmlns:r="http://schemas.openxmlformats.org/officeDocument/2006/relationships" xmlns:p="http://schemas.openxmlformats.org/presentationml/2006/main">
  <p:tag name="NUM" val="8"/>
</p:tagLst>
</file>

<file path=ppt/tags/tag413.xml><?xml version="1.0" encoding="utf-8"?>
<p:tagLst xmlns:a="http://schemas.openxmlformats.org/drawingml/2006/main" xmlns:r="http://schemas.openxmlformats.org/officeDocument/2006/relationships" xmlns:p="http://schemas.openxmlformats.org/presentationml/2006/main">
  <p:tag name="NUM" val="9"/>
</p:tagLst>
</file>

<file path=ppt/tags/tag414.xml><?xml version="1.0" encoding="utf-8"?>
<p:tagLst xmlns:a="http://schemas.openxmlformats.org/drawingml/2006/main" xmlns:r="http://schemas.openxmlformats.org/officeDocument/2006/relationships" xmlns:p="http://schemas.openxmlformats.org/presentationml/2006/main">
  <p:tag name="NUM" val="10"/>
</p:tagLst>
</file>

<file path=ppt/tags/tag415.xml><?xml version="1.0" encoding="utf-8"?>
<p:tagLst xmlns:a="http://schemas.openxmlformats.org/drawingml/2006/main" xmlns:r="http://schemas.openxmlformats.org/officeDocument/2006/relationships" xmlns:p="http://schemas.openxmlformats.org/presentationml/2006/main">
  <p:tag name="NUM" val="11"/>
</p:tagLst>
</file>

<file path=ppt/tags/tag416.xml><?xml version="1.0" encoding="utf-8"?>
<p:tagLst xmlns:a="http://schemas.openxmlformats.org/drawingml/2006/main" xmlns:r="http://schemas.openxmlformats.org/officeDocument/2006/relationships" xmlns:p="http://schemas.openxmlformats.org/presentationml/2006/main">
  <p:tag name="NUM" val="2"/>
</p:tagLst>
</file>

<file path=ppt/tags/tag417.xml><?xml version="1.0" encoding="utf-8"?>
<p:tagLst xmlns:a="http://schemas.openxmlformats.org/drawingml/2006/main" xmlns:r="http://schemas.openxmlformats.org/officeDocument/2006/relationships" xmlns:p="http://schemas.openxmlformats.org/presentationml/2006/main">
  <p:tag name="NUM" val="1"/>
</p:tagLst>
</file>

<file path=ppt/tags/tag418.xml><?xml version="1.0" encoding="utf-8"?>
<p:tagLst xmlns:a="http://schemas.openxmlformats.org/drawingml/2006/main" xmlns:r="http://schemas.openxmlformats.org/officeDocument/2006/relationships" xmlns:p="http://schemas.openxmlformats.org/presentationml/2006/main">
  <p:tag name="NUM" val="2"/>
</p:tagLst>
</file>

<file path=ppt/tags/tag419.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9"/>
</p:tagLst>
</file>

<file path=ppt/tags/tag420.xml><?xml version="1.0" encoding="utf-8"?>
<p:tagLst xmlns:a="http://schemas.openxmlformats.org/drawingml/2006/main" xmlns:r="http://schemas.openxmlformats.org/officeDocument/2006/relationships" xmlns:p="http://schemas.openxmlformats.org/presentationml/2006/main">
  <p:tag name="NUM" val="4"/>
</p:tagLst>
</file>

<file path=ppt/tags/tag421.xml><?xml version="1.0" encoding="utf-8"?>
<p:tagLst xmlns:a="http://schemas.openxmlformats.org/drawingml/2006/main" xmlns:r="http://schemas.openxmlformats.org/officeDocument/2006/relationships" xmlns:p="http://schemas.openxmlformats.org/presentationml/2006/main">
  <p:tag name="NUM" val="5"/>
</p:tagLst>
</file>

<file path=ppt/tags/tag422.xml><?xml version="1.0" encoding="utf-8"?>
<p:tagLst xmlns:a="http://schemas.openxmlformats.org/drawingml/2006/main" xmlns:r="http://schemas.openxmlformats.org/officeDocument/2006/relationships" xmlns:p="http://schemas.openxmlformats.org/presentationml/2006/main">
  <p:tag name="NUM" val="6"/>
</p:tagLst>
</file>

<file path=ppt/tags/tag423.xml><?xml version="1.0" encoding="utf-8"?>
<p:tagLst xmlns:a="http://schemas.openxmlformats.org/drawingml/2006/main" xmlns:r="http://schemas.openxmlformats.org/officeDocument/2006/relationships" xmlns:p="http://schemas.openxmlformats.org/presentationml/2006/main">
  <p:tag name="NUM" val="7"/>
</p:tagLst>
</file>

<file path=ppt/tags/tag424.xml><?xml version="1.0" encoding="utf-8"?>
<p:tagLst xmlns:a="http://schemas.openxmlformats.org/drawingml/2006/main" xmlns:r="http://schemas.openxmlformats.org/officeDocument/2006/relationships" xmlns:p="http://schemas.openxmlformats.org/presentationml/2006/main">
  <p:tag name="NUM" val="2"/>
</p:tagLst>
</file>

<file path=ppt/tags/tag425.xml><?xml version="1.0" encoding="utf-8"?>
<p:tagLst xmlns:a="http://schemas.openxmlformats.org/drawingml/2006/main" xmlns:r="http://schemas.openxmlformats.org/officeDocument/2006/relationships" xmlns:p="http://schemas.openxmlformats.org/presentationml/2006/main">
  <p:tag name="NUM" val="1"/>
</p:tagLst>
</file>

<file path=ppt/tags/tag426.xml><?xml version="1.0" encoding="utf-8"?>
<p:tagLst xmlns:a="http://schemas.openxmlformats.org/drawingml/2006/main" xmlns:r="http://schemas.openxmlformats.org/officeDocument/2006/relationships" xmlns:p="http://schemas.openxmlformats.org/presentationml/2006/main">
  <p:tag name="NUM" val="2"/>
</p:tagLst>
</file>

<file path=ppt/tags/tag427.xml><?xml version="1.0" encoding="utf-8"?>
<p:tagLst xmlns:a="http://schemas.openxmlformats.org/drawingml/2006/main" xmlns:r="http://schemas.openxmlformats.org/officeDocument/2006/relationships" xmlns:p="http://schemas.openxmlformats.org/presentationml/2006/main">
  <p:tag name="NUM" val="3"/>
</p:tagLst>
</file>

<file path=ppt/tags/tag428.xml><?xml version="1.0" encoding="utf-8"?>
<p:tagLst xmlns:a="http://schemas.openxmlformats.org/drawingml/2006/main" xmlns:r="http://schemas.openxmlformats.org/officeDocument/2006/relationships" xmlns:p="http://schemas.openxmlformats.org/presentationml/2006/main">
  <p:tag name="NUM" val="2"/>
</p:tagLst>
</file>

<file path=ppt/tags/tag429.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10"/>
</p:tagLst>
</file>

<file path=ppt/tags/tag430.xml><?xml version="1.0" encoding="utf-8"?>
<p:tagLst xmlns:a="http://schemas.openxmlformats.org/drawingml/2006/main" xmlns:r="http://schemas.openxmlformats.org/officeDocument/2006/relationships" xmlns:p="http://schemas.openxmlformats.org/presentationml/2006/main">
  <p:tag name="NUM" val="3"/>
</p:tagLst>
</file>

<file path=ppt/tags/tag431.xml><?xml version="1.0" encoding="utf-8"?>
<p:tagLst xmlns:a="http://schemas.openxmlformats.org/drawingml/2006/main" xmlns:r="http://schemas.openxmlformats.org/officeDocument/2006/relationships" xmlns:p="http://schemas.openxmlformats.org/presentationml/2006/main">
  <p:tag name="NUM" val="4"/>
</p:tagLst>
</file>

<file path=ppt/tags/tag432.xml><?xml version="1.0" encoding="utf-8"?>
<p:tagLst xmlns:a="http://schemas.openxmlformats.org/drawingml/2006/main" xmlns:r="http://schemas.openxmlformats.org/officeDocument/2006/relationships" xmlns:p="http://schemas.openxmlformats.org/presentationml/2006/main">
  <p:tag name="NUM" val="1"/>
</p:tagLst>
</file>

<file path=ppt/tags/tag433.xml><?xml version="1.0" encoding="utf-8"?>
<p:tagLst xmlns:a="http://schemas.openxmlformats.org/drawingml/2006/main" xmlns:r="http://schemas.openxmlformats.org/officeDocument/2006/relationships" xmlns:p="http://schemas.openxmlformats.org/presentationml/2006/main">
  <p:tag name="NUM" val="2"/>
</p:tagLst>
</file>

<file path=ppt/tags/tag434.xml><?xml version="1.0" encoding="utf-8"?>
<p:tagLst xmlns:a="http://schemas.openxmlformats.org/drawingml/2006/main" xmlns:r="http://schemas.openxmlformats.org/officeDocument/2006/relationships" xmlns:p="http://schemas.openxmlformats.org/presentationml/2006/main">
  <p:tag name="NUM" val="3"/>
</p:tagLst>
</file>

<file path=ppt/tags/tag435.xml><?xml version="1.0" encoding="utf-8"?>
<p:tagLst xmlns:a="http://schemas.openxmlformats.org/drawingml/2006/main" xmlns:r="http://schemas.openxmlformats.org/officeDocument/2006/relationships" xmlns:p="http://schemas.openxmlformats.org/presentationml/2006/main">
  <p:tag name="NUM" val="4"/>
</p:tagLst>
</file>

<file path=ppt/tags/tag436.xml><?xml version="1.0" encoding="utf-8"?>
<p:tagLst xmlns:a="http://schemas.openxmlformats.org/drawingml/2006/main" xmlns:r="http://schemas.openxmlformats.org/officeDocument/2006/relationships" xmlns:p="http://schemas.openxmlformats.org/presentationml/2006/main">
  <p:tag name="NUM" val="5"/>
</p:tagLst>
</file>

<file path=ppt/tags/tag437.xml><?xml version="1.0" encoding="utf-8"?>
<p:tagLst xmlns:a="http://schemas.openxmlformats.org/drawingml/2006/main" xmlns:r="http://schemas.openxmlformats.org/officeDocument/2006/relationships" xmlns:p="http://schemas.openxmlformats.org/presentationml/2006/main">
  <p:tag name="NUM" val="6"/>
</p:tagLst>
</file>

<file path=ppt/tags/tag438.xml><?xml version="1.0" encoding="utf-8"?>
<p:tagLst xmlns:a="http://schemas.openxmlformats.org/drawingml/2006/main" xmlns:r="http://schemas.openxmlformats.org/officeDocument/2006/relationships" xmlns:p="http://schemas.openxmlformats.org/presentationml/2006/main">
  <p:tag name="NUM" val="7"/>
</p:tagLst>
</file>

<file path=ppt/tags/tag439.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11"/>
</p:tagLst>
</file>

<file path=ppt/tags/tag440.xml><?xml version="1.0" encoding="utf-8"?>
<p:tagLst xmlns:a="http://schemas.openxmlformats.org/drawingml/2006/main" xmlns:r="http://schemas.openxmlformats.org/officeDocument/2006/relationships" xmlns:p="http://schemas.openxmlformats.org/presentationml/2006/main">
  <p:tag name="NUM" val="9"/>
</p:tagLst>
</file>

<file path=ppt/tags/tag441.xml><?xml version="1.0" encoding="utf-8"?>
<p:tagLst xmlns:a="http://schemas.openxmlformats.org/drawingml/2006/main" xmlns:r="http://schemas.openxmlformats.org/officeDocument/2006/relationships" xmlns:p="http://schemas.openxmlformats.org/presentationml/2006/main">
  <p:tag name="NUM" val="2"/>
</p:tagLst>
</file>

<file path=ppt/tags/tag442.xml><?xml version="1.0" encoding="utf-8"?>
<p:tagLst xmlns:a="http://schemas.openxmlformats.org/drawingml/2006/main" xmlns:r="http://schemas.openxmlformats.org/officeDocument/2006/relationships" xmlns:p="http://schemas.openxmlformats.org/presentationml/2006/main">
  <p:tag name="NUM" val="1"/>
</p:tagLst>
</file>

<file path=ppt/tags/tag443.xml><?xml version="1.0" encoding="utf-8"?>
<p:tagLst xmlns:a="http://schemas.openxmlformats.org/drawingml/2006/main" xmlns:r="http://schemas.openxmlformats.org/officeDocument/2006/relationships" xmlns:p="http://schemas.openxmlformats.org/presentationml/2006/main">
  <p:tag name="NUM" val="2"/>
</p:tagLst>
</file>

<file path=ppt/tags/tag444.xml><?xml version="1.0" encoding="utf-8"?>
<p:tagLst xmlns:a="http://schemas.openxmlformats.org/drawingml/2006/main" xmlns:r="http://schemas.openxmlformats.org/officeDocument/2006/relationships" xmlns:p="http://schemas.openxmlformats.org/presentationml/2006/main">
  <p:tag name="NUM" val="3"/>
</p:tagLst>
</file>

<file path=ppt/tags/tag445.xml><?xml version="1.0" encoding="utf-8"?>
<p:tagLst xmlns:a="http://schemas.openxmlformats.org/drawingml/2006/main" xmlns:r="http://schemas.openxmlformats.org/officeDocument/2006/relationships" xmlns:p="http://schemas.openxmlformats.org/presentationml/2006/main">
  <p:tag name="NUM" val="4"/>
</p:tagLst>
</file>

<file path=ppt/tags/tag446.xml><?xml version="1.0" encoding="utf-8"?>
<p:tagLst xmlns:a="http://schemas.openxmlformats.org/drawingml/2006/main" xmlns:r="http://schemas.openxmlformats.org/officeDocument/2006/relationships" xmlns:p="http://schemas.openxmlformats.org/presentationml/2006/main">
  <p:tag name="NUM" val="5"/>
</p:tagLst>
</file>

<file path=ppt/tags/tag447.xml><?xml version="1.0" encoding="utf-8"?>
<p:tagLst xmlns:a="http://schemas.openxmlformats.org/drawingml/2006/main" xmlns:r="http://schemas.openxmlformats.org/officeDocument/2006/relationships" xmlns:p="http://schemas.openxmlformats.org/presentationml/2006/main">
  <p:tag name="NUM" val="6"/>
</p:tagLst>
</file>

<file path=ppt/tags/tag448.xml><?xml version="1.0" encoding="utf-8"?>
<p:tagLst xmlns:a="http://schemas.openxmlformats.org/drawingml/2006/main" xmlns:r="http://schemas.openxmlformats.org/officeDocument/2006/relationships" xmlns:p="http://schemas.openxmlformats.org/presentationml/2006/main">
  <p:tag name="NUM" val="7"/>
</p:tagLst>
</file>

<file path=ppt/tags/tag449.xml><?xml version="1.0" encoding="utf-8"?>
<p:tagLst xmlns:a="http://schemas.openxmlformats.org/drawingml/2006/main" xmlns:r="http://schemas.openxmlformats.org/officeDocument/2006/relationships" xmlns:p="http://schemas.openxmlformats.org/presentationml/2006/main">
  <p:tag name="NUM" val="8"/>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50.xml><?xml version="1.0" encoding="utf-8"?>
<p:tagLst xmlns:a="http://schemas.openxmlformats.org/drawingml/2006/main" xmlns:r="http://schemas.openxmlformats.org/officeDocument/2006/relationships" xmlns:p="http://schemas.openxmlformats.org/presentationml/2006/main">
  <p:tag name="NUM" val="9"/>
</p:tagLst>
</file>

<file path=ppt/tags/tag451.xml><?xml version="1.0" encoding="utf-8"?>
<p:tagLst xmlns:a="http://schemas.openxmlformats.org/drawingml/2006/main" xmlns:r="http://schemas.openxmlformats.org/officeDocument/2006/relationships" xmlns:p="http://schemas.openxmlformats.org/presentationml/2006/main">
  <p:tag name="NUM" val="10"/>
</p:tagLst>
</file>

<file path=ppt/tags/tag452.xml><?xml version="1.0" encoding="utf-8"?>
<p:tagLst xmlns:a="http://schemas.openxmlformats.org/drawingml/2006/main" xmlns:r="http://schemas.openxmlformats.org/officeDocument/2006/relationships" xmlns:p="http://schemas.openxmlformats.org/presentationml/2006/main">
  <p:tag name="NUM" val="11"/>
</p:tagLst>
</file>

<file path=ppt/tags/tag453.xml><?xml version="1.0" encoding="utf-8"?>
<p:tagLst xmlns:a="http://schemas.openxmlformats.org/drawingml/2006/main" xmlns:r="http://schemas.openxmlformats.org/officeDocument/2006/relationships" xmlns:p="http://schemas.openxmlformats.org/presentationml/2006/main">
  <p:tag name="NUM" val="14"/>
</p:tagLst>
</file>

<file path=ppt/tags/tag454.xml><?xml version="1.0" encoding="utf-8"?>
<p:tagLst xmlns:a="http://schemas.openxmlformats.org/drawingml/2006/main" xmlns:r="http://schemas.openxmlformats.org/officeDocument/2006/relationships" xmlns:p="http://schemas.openxmlformats.org/presentationml/2006/main">
  <p:tag name="NUM" val="15"/>
</p:tagLst>
</file>

<file path=ppt/tags/tag455.xml><?xml version="1.0" encoding="utf-8"?>
<p:tagLst xmlns:a="http://schemas.openxmlformats.org/drawingml/2006/main" xmlns:r="http://schemas.openxmlformats.org/officeDocument/2006/relationships" xmlns:p="http://schemas.openxmlformats.org/presentationml/2006/main">
  <p:tag name="NUM" val="16"/>
</p:tagLst>
</file>

<file path=ppt/tags/tag456.xml><?xml version="1.0" encoding="utf-8"?>
<p:tagLst xmlns:a="http://schemas.openxmlformats.org/drawingml/2006/main" xmlns:r="http://schemas.openxmlformats.org/officeDocument/2006/relationships" xmlns:p="http://schemas.openxmlformats.org/presentationml/2006/main">
  <p:tag name="NUM" val="2"/>
</p:tagLst>
</file>

<file path=ppt/tags/tag457.xml><?xml version="1.0" encoding="utf-8"?>
<p:tagLst xmlns:a="http://schemas.openxmlformats.org/drawingml/2006/main" xmlns:r="http://schemas.openxmlformats.org/officeDocument/2006/relationships" xmlns:p="http://schemas.openxmlformats.org/presentationml/2006/main">
  <p:tag name="NUM" val="1"/>
</p:tagLst>
</file>

<file path=ppt/tags/tag458.xml><?xml version="1.0" encoding="utf-8"?>
<p:tagLst xmlns:a="http://schemas.openxmlformats.org/drawingml/2006/main" xmlns:r="http://schemas.openxmlformats.org/officeDocument/2006/relationships" xmlns:p="http://schemas.openxmlformats.org/presentationml/2006/main">
  <p:tag name="NUM" val="2"/>
</p:tagLst>
</file>

<file path=ppt/tags/tag459.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60.xml><?xml version="1.0" encoding="utf-8"?>
<p:tagLst xmlns:a="http://schemas.openxmlformats.org/drawingml/2006/main" xmlns:r="http://schemas.openxmlformats.org/officeDocument/2006/relationships" xmlns:p="http://schemas.openxmlformats.org/presentationml/2006/main">
  <p:tag name="NUM" val="4"/>
</p:tagLst>
</file>

<file path=ppt/tags/tag461.xml><?xml version="1.0" encoding="utf-8"?>
<p:tagLst xmlns:a="http://schemas.openxmlformats.org/drawingml/2006/main" xmlns:r="http://schemas.openxmlformats.org/officeDocument/2006/relationships" xmlns:p="http://schemas.openxmlformats.org/presentationml/2006/main">
  <p:tag name="NUM" val="6"/>
</p:tagLst>
</file>

<file path=ppt/tags/tag462.xml><?xml version="1.0" encoding="utf-8"?>
<p:tagLst xmlns:a="http://schemas.openxmlformats.org/drawingml/2006/main" xmlns:r="http://schemas.openxmlformats.org/officeDocument/2006/relationships" xmlns:p="http://schemas.openxmlformats.org/presentationml/2006/main">
  <p:tag name="NUM" val="8"/>
</p:tagLst>
</file>

<file path=ppt/tags/tag463.xml><?xml version="1.0" encoding="utf-8"?>
<p:tagLst xmlns:a="http://schemas.openxmlformats.org/drawingml/2006/main" xmlns:r="http://schemas.openxmlformats.org/officeDocument/2006/relationships" xmlns:p="http://schemas.openxmlformats.org/presentationml/2006/main">
  <p:tag name="NUM" val="9"/>
</p:tagLst>
</file>

<file path=ppt/tags/tag464.xml><?xml version="1.0" encoding="utf-8"?>
<p:tagLst xmlns:a="http://schemas.openxmlformats.org/drawingml/2006/main" xmlns:r="http://schemas.openxmlformats.org/officeDocument/2006/relationships" xmlns:p="http://schemas.openxmlformats.org/presentationml/2006/main">
  <p:tag name="NUM" val="10"/>
</p:tagLst>
</file>

<file path=ppt/tags/tag465.xml><?xml version="1.0" encoding="utf-8"?>
<p:tagLst xmlns:a="http://schemas.openxmlformats.org/drawingml/2006/main" xmlns:r="http://schemas.openxmlformats.org/officeDocument/2006/relationships" xmlns:p="http://schemas.openxmlformats.org/presentationml/2006/main">
  <p:tag name="NUM" val="11"/>
</p:tagLst>
</file>

<file path=ppt/tags/tag466.xml><?xml version="1.0" encoding="utf-8"?>
<p:tagLst xmlns:a="http://schemas.openxmlformats.org/drawingml/2006/main" xmlns:r="http://schemas.openxmlformats.org/officeDocument/2006/relationships" xmlns:p="http://schemas.openxmlformats.org/presentationml/2006/main">
  <p:tag name="NUM" val="1"/>
</p:tagLst>
</file>

<file path=ppt/tags/tag467.xml><?xml version="1.0" encoding="utf-8"?>
<p:tagLst xmlns:a="http://schemas.openxmlformats.org/drawingml/2006/main" xmlns:r="http://schemas.openxmlformats.org/officeDocument/2006/relationships" xmlns:p="http://schemas.openxmlformats.org/presentationml/2006/main">
  <p:tag name="NUM" val="2"/>
</p:tagLst>
</file>

<file path=ppt/tags/tag468.xml><?xml version="1.0" encoding="utf-8"?>
<p:tagLst xmlns:a="http://schemas.openxmlformats.org/drawingml/2006/main" xmlns:r="http://schemas.openxmlformats.org/officeDocument/2006/relationships" xmlns:p="http://schemas.openxmlformats.org/presentationml/2006/main">
  <p:tag name="NUM" val="3"/>
</p:tagLst>
</file>

<file path=ppt/tags/tag469.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70.xml><?xml version="1.0" encoding="utf-8"?>
<p:tagLst xmlns:a="http://schemas.openxmlformats.org/drawingml/2006/main" xmlns:r="http://schemas.openxmlformats.org/officeDocument/2006/relationships" xmlns:p="http://schemas.openxmlformats.org/presentationml/2006/main">
  <p:tag name="NUM" val="5"/>
</p:tagLst>
</file>

<file path=ppt/tags/tag471.xml><?xml version="1.0" encoding="utf-8"?>
<p:tagLst xmlns:a="http://schemas.openxmlformats.org/drawingml/2006/main" xmlns:r="http://schemas.openxmlformats.org/officeDocument/2006/relationships" xmlns:p="http://schemas.openxmlformats.org/presentationml/2006/main">
  <p:tag name="NUM" val="6"/>
</p:tagLst>
</file>

<file path=ppt/tags/tag472.xml><?xml version="1.0" encoding="utf-8"?>
<p:tagLst xmlns:a="http://schemas.openxmlformats.org/drawingml/2006/main" xmlns:r="http://schemas.openxmlformats.org/officeDocument/2006/relationships" xmlns:p="http://schemas.openxmlformats.org/presentationml/2006/main">
  <p:tag name="NUM" val="7"/>
</p:tagLst>
</file>

<file path=ppt/tags/tag473.xml><?xml version="1.0" encoding="utf-8"?>
<p:tagLst xmlns:a="http://schemas.openxmlformats.org/drawingml/2006/main" xmlns:r="http://schemas.openxmlformats.org/officeDocument/2006/relationships" xmlns:p="http://schemas.openxmlformats.org/presentationml/2006/main">
  <p:tag name="NUM" val="1"/>
</p:tagLst>
</file>

<file path=ppt/tags/tag474.xml><?xml version="1.0" encoding="utf-8"?>
<p:tagLst xmlns:a="http://schemas.openxmlformats.org/drawingml/2006/main" xmlns:r="http://schemas.openxmlformats.org/officeDocument/2006/relationships" xmlns:p="http://schemas.openxmlformats.org/presentationml/2006/main">
  <p:tag name="NUM" val="2"/>
</p:tagLst>
</file>

<file path=ppt/tags/tag475.xml><?xml version="1.0" encoding="utf-8"?>
<p:tagLst xmlns:a="http://schemas.openxmlformats.org/drawingml/2006/main" xmlns:r="http://schemas.openxmlformats.org/officeDocument/2006/relationships" xmlns:p="http://schemas.openxmlformats.org/presentationml/2006/main">
  <p:tag name="NUM" val="3"/>
</p:tagLst>
</file>

<file path=ppt/tags/tag476.xml><?xml version="1.0" encoding="utf-8"?>
<p:tagLst xmlns:a="http://schemas.openxmlformats.org/drawingml/2006/main" xmlns:r="http://schemas.openxmlformats.org/officeDocument/2006/relationships" xmlns:p="http://schemas.openxmlformats.org/presentationml/2006/main">
  <p:tag name="NUM" val="2"/>
</p:tagLst>
</file>

<file path=ppt/tags/tag477.xml><?xml version="1.0" encoding="utf-8"?>
<p:tagLst xmlns:a="http://schemas.openxmlformats.org/drawingml/2006/main" xmlns:r="http://schemas.openxmlformats.org/officeDocument/2006/relationships" xmlns:p="http://schemas.openxmlformats.org/presentationml/2006/main">
  <p:tag name="NUM" val="1"/>
</p:tagLst>
</file>

<file path=ppt/tags/tag478.xml><?xml version="1.0" encoding="utf-8"?>
<p:tagLst xmlns:a="http://schemas.openxmlformats.org/drawingml/2006/main" xmlns:r="http://schemas.openxmlformats.org/officeDocument/2006/relationships" xmlns:p="http://schemas.openxmlformats.org/presentationml/2006/main">
  <p:tag name="NUM" val="2"/>
</p:tagLst>
</file>

<file path=ppt/tags/tag479.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80.xml><?xml version="1.0" encoding="utf-8"?>
<p:tagLst xmlns:a="http://schemas.openxmlformats.org/drawingml/2006/main" xmlns:r="http://schemas.openxmlformats.org/officeDocument/2006/relationships" xmlns:p="http://schemas.openxmlformats.org/presentationml/2006/main">
  <p:tag name="NUM" val="2"/>
</p:tagLst>
</file>

<file path=ppt/tags/tag481.xml><?xml version="1.0" encoding="utf-8"?>
<p:tagLst xmlns:a="http://schemas.openxmlformats.org/drawingml/2006/main" xmlns:r="http://schemas.openxmlformats.org/officeDocument/2006/relationships" xmlns:p="http://schemas.openxmlformats.org/presentationml/2006/main">
  <p:tag name="NUM" val="1"/>
</p:tagLst>
</file>

<file path=ppt/tags/tag482.xml><?xml version="1.0" encoding="utf-8"?>
<p:tagLst xmlns:a="http://schemas.openxmlformats.org/drawingml/2006/main" xmlns:r="http://schemas.openxmlformats.org/officeDocument/2006/relationships" xmlns:p="http://schemas.openxmlformats.org/presentationml/2006/main">
  <p:tag name="NUM" val="2"/>
</p:tagLst>
</file>

<file path=ppt/tags/tag483.xml><?xml version="1.0" encoding="utf-8"?>
<p:tagLst xmlns:a="http://schemas.openxmlformats.org/drawingml/2006/main" xmlns:r="http://schemas.openxmlformats.org/officeDocument/2006/relationships" xmlns:p="http://schemas.openxmlformats.org/presentationml/2006/main">
  <p:tag name="NUM" val="3"/>
</p:tagLst>
</file>

<file path=ppt/tags/tag484.xml><?xml version="1.0" encoding="utf-8"?>
<p:tagLst xmlns:a="http://schemas.openxmlformats.org/drawingml/2006/main" xmlns:r="http://schemas.openxmlformats.org/officeDocument/2006/relationships" xmlns:p="http://schemas.openxmlformats.org/presentationml/2006/main">
  <p:tag name="NUM" val="4"/>
</p:tagLst>
</file>

<file path=ppt/tags/tag485.xml><?xml version="1.0" encoding="utf-8"?>
<p:tagLst xmlns:a="http://schemas.openxmlformats.org/drawingml/2006/main" xmlns:r="http://schemas.openxmlformats.org/officeDocument/2006/relationships" xmlns:p="http://schemas.openxmlformats.org/presentationml/2006/main">
  <p:tag name="NUM" val="5"/>
</p:tagLst>
</file>

<file path=ppt/tags/tag486.xml><?xml version="1.0" encoding="utf-8"?>
<p:tagLst xmlns:a="http://schemas.openxmlformats.org/drawingml/2006/main" xmlns:r="http://schemas.openxmlformats.org/officeDocument/2006/relationships" xmlns:p="http://schemas.openxmlformats.org/presentationml/2006/main">
  <p:tag name="NUM" val="6"/>
</p:tagLst>
</file>

<file path=ppt/tags/tag487.xml><?xml version="1.0" encoding="utf-8"?>
<p:tagLst xmlns:a="http://schemas.openxmlformats.org/drawingml/2006/main" xmlns:r="http://schemas.openxmlformats.org/officeDocument/2006/relationships" xmlns:p="http://schemas.openxmlformats.org/presentationml/2006/main">
  <p:tag name="NUM" val="7"/>
</p:tagLst>
</file>

<file path=ppt/tags/tag488.xml><?xml version="1.0" encoding="utf-8"?>
<p:tagLst xmlns:a="http://schemas.openxmlformats.org/drawingml/2006/main" xmlns:r="http://schemas.openxmlformats.org/officeDocument/2006/relationships" xmlns:p="http://schemas.openxmlformats.org/presentationml/2006/main">
  <p:tag name="NUM" val="2"/>
</p:tagLst>
</file>

<file path=ppt/tags/tag489.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490.xml><?xml version="1.0" encoding="utf-8"?>
<p:tagLst xmlns:a="http://schemas.openxmlformats.org/drawingml/2006/main" xmlns:r="http://schemas.openxmlformats.org/officeDocument/2006/relationships" xmlns:p="http://schemas.openxmlformats.org/presentationml/2006/main">
  <p:tag name="NUM" val="2"/>
</p:tagLst>
</file>

<file path=ppt/tags/tag491.xml><?xml version="1.0" encoding="utf-8"?>
<p:tagLst xmlns:a="http://schemas.openxmlformats.org/drawingml/2006/main" xmlns:r="http://schemas.openxmlformats.org/officeDocument/2006/relationships" xmlns:p="http://schemas.openxmlformats.org/presentationml/2006/main">
  <p:tag name="NUM" val="3"/>
</p:tagLst>
</file>

<file path=ppt/tags/tag492.xml><?xml version="1.0" encoding="utf-8"?>
<p:tagLst xmlns:a="http://schemas.openxmlformats.org/drawingml/2006/main" xmlns:r="http://schemas.openxmlformats.org/officeDocument/2006/relationships" xmlns:p="http://schemas.openxmlformats.org/presentationml/2006/main">
  <p:tag name="NUM" val="4"/>
</p:tagLst>
</file>

<file path=ppt/tags/tag493.xml><?xml version="1.0" encoding="utf-8"?>
<p:tagLst xmlns:a="http://schemas.openxmlformats.org/drawingml/2006/main" xmlns:r="http://schemas.openxmlformats.org/officeDocument/2006/relationships" xmlns:p="http://schemas.openxmlformats.org/presentationml/2006/main">
  <p:tag name="NUM" val="2"/>
</p:tagLst>
</file>

<file path=ppt/tags/tag494.xml><?xml version="1.0" encoding="utf-8"?>
<p:tagLst xmlns:a="http://schemas.openxmlformats.org/drawingml/2006/main" xmlns:r="http://schemas.openxmlformats.org/officeDocument/2006/relationships" xmlns:p="http://schemas.openxmlformats.org/presentationml/2006/main">
  <p:tag name="NUM" val="1"/>
</p:tagLst>
</file>

<file path=ppt/tags/tag495.xml><?xml version="1.0" encoding="utf-8"?>
<p:tagLst xmlns:a="http://schemas.openxmlformats.org/drawingml/2006/main" xmlns:r="http://schemas.openxmlformats.org/officeDocument/2006/relationships" xmlns:p="http://schemas.openxmlformats.org/presentationml/2006/main">
  <p:tag name="NUM" val="2"/>
</p:tagLst>
</file>

<file path=ppt/tags/tag496.xml><?xml version="1.0" encoding="utf-8"?>
<p:tagLst xmlns:a="http://schemas.openxmlformats.org/drawingml/2006/main" xmlns:r="http://schemas.openxmlformats.org/officeDocument/2006/relationships" xmlns:p="http://schemas.openxmlformats.org/presentationml/2006/main">
  <p:tag name="NUM" val="3"/>
</p:tagLst>
</file>

<file path=ppt/tags/tag497.xml><?xml version="1.0" encoding="utf-8"?>
<p:tagLst xmlns:a="http://schemas.openxmlformats.org/drawingml/2006/main" xmlns:r="http://schemas.openxmlformats.org/officeDocument/2006/relationships" xmlns:p="http://schemas.openxmlformats.org/presentationml/2006/main">
  <p:tag name="NUM" val="4"/>
</p:tagLst>
</file>

<file path=ppt/tags/tag498.xml><?xml version="1.0" encoding="utf-8"?>
<p:tagLst xmlns:a="http://schemas.openxmlformats.org/drawingml/2006/main" xmlns:r="http://schemas.openxmlformats.org/officeDocument/2006/relationships" xmlns:p="http://schemas.openxmlformats.org/presentationml/2006/main">
  <p:tag name="NUM" val="5"/>
</p:tagLst>
</file>

<file path=ppt/tags/tag49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00.xml><?xml version="1.0" encoding="utf-8"?>
<p:tagLst xmlns:a="http://schemas.openxmlformats.org/drawingml/2006/main" xmlns:r="http://schemas.openxmlformats.org/officeDocument/2006/relationships" xmlns:p="http://schemas.openxmlformats.org/presentationml/2006/main">
  <p:tag name="NUM" val="2"/>
</p:tagLst>
</file>

<file path=ppt/tags/tag501.xml><?xml version="1.0" encoding="utf-8"?>
<p:tagLst xmlns:a="http://schemas.openxmlformats.org/drawingml/2006/main" xmlns:r="http://schemas.openxmlformats.org/officeDocument/2006/relationships" xmlns:p="http://schemas.openxmlformats.org/presentationml/2006/main">
  <p:tag name="NUM" val="1"/>
</p:tagLst>
</file>

<file path=ppt/tags/tag502.xml><?xml version="1.0" encoding="utf-8"?>
<p:tagLst xmlns:a="http://schemas.openxmlformats.org/drawingml/2006/main" xmlns:r="http://schemas.openxmlformats.org/officeDocument/2006/relationships" xmlns:p="http://schemas.openxmlformats.org/presentationml/2006/main">
  <p:tag name="NUM" val="2"/>
</p:tagLst>
</file>

<file path=ppt/tags/tag503.xml><?xml version="1.0" encoding="utf-8"?>
<p:tagLst xmlns:a="http://schemas.openxmlformats.org/drawingml/2006/main" xmlns:r="http://schemas.openxmlformats.org/officeDocument/2006/relationships" xmlns:p="http://schemas.openxmlformats.org/presentationml/2006/main">
  <p:tag name="NUM" val="3"/>
</p:tagLst>
</file>

<file path=ppt/tags/tag504.xml><?xml version="1.0" encoding="utf-8"?>
<p:tagLst xmlns:a="http://schemas.openxmlformats.org/drawingml/2006/main" xmlns:r="http://schemas.openxmlformats.org/officeDocument/2006/relationships" xmlns:p="http://schemas.openxmlformats.org/presentationml/2006/main">
  <p:tag name="NUM" val="4"/>
</p:tagLst>
</file>

<file path=ppt/tags/tag505.xml><?xml version="1.0" encoding="utf-8"?>
<p:tagLst xmlns:a="http://schemas.openxmlformats.org/drawingml/2006/main" xmlns:r="http://schemas.openxmlformats.org/officeDocument/2006/relationships" xmlns:p="http://schemas.openxmlformats.org/presentationml/2006/main">
  <p:tag name="NUM" val="5"/>
</p:tagLst>
</file>

<file path=ppt/tags/tag506.xml><?xml version="1.0" encoding="utf-8"?>
<p:tagLst xmlns:a="http://schemas.openxmlformats.org/drawingml/2006/main" xmlns:r="http://schemas.openxmlformats.org/officeDocument/2006/relationships" xmlns:p="http://schemas.openxmlformats.org/presentationml/2006/main">
  <p:tag name="NUM" val="6"/>
</p:tagLst>
</file>

<file path=ppt/tags/tag507.xml><?xml version="1.0" encoding="utf-8"?>
<p:tagLst xmlns:a="http://schemas.openxmlformats.org/drawingml/2006/main" xmlns:r="http://schemas.openxmlformats.org/officeDocument/2006/relationships" xmlns:p="http://schemas.openxmlformats.org/presentationml/2006/main">
  <p:tag name="NUM" val="7"/>
</p:tagLst>
</file>

<file path=ppt/tags/tag508.xml><?xml version="1.0" encoding="utf-8"?>
<p:tagLst xmlns:a="http://schemas.openxmlformats.org/drawingml/2006/main" xmlns:r="http://schemas.openxmlformats.org/officeDocument/2006/relationships" xmlns:p="http://schemas.openxmlformats.org/presentationml/2006/main">
  <p:tag name="NUM" val="2"/>
</p:tagLst>
</file>

<file path=ppt/tags/tag509.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6"/>
</p:tagLst>
</file>

<file path=ppt/tags/tag510.xml><?xml version="1.0" encoding="utf-8"?>
<p:tagLst xmlns:a="http://schemas.openxmlformats.org/drawingml/2006/main" xmlns:r="http://schemas.openxmlformats.org/officeDocument/2006/relationships" xmlns:p="http://schemas.openxmlformats.org/presentationml/2006/main">
  <p:tag name="NUM" val="2"/>
</p:tagLst>
</file>

<file path=ppt/tags/tag511.xml><?xml version="1.0" encoding="utf-8"?>
<p:tagLst xmlns:a="http://schemas.openxmlformats.org/drawingml/2006/main" xmlns:r="http://schemas.openxmlformats.org/officeDocument/2006/relationships" xmlns:p="http://schemas.openxmlformats.org/presentationml/2006/main">
  <p:tag name="NUM" val="3"/>
</p:tagLst>
</file>

<file path=ppt/tags/tag512.xml><?xml version="1.0" encoding="utf-8"?>
<p:tagLst xmlns:a="http://schemas.openxmlformats.org/drawingml/2006/main" xmlns:r="http://schemas.openxmlformats.org/officeDocument/2006/relationships" xmlns:p="http://schemas.openxmlformats.org/presentationml/2006/main">
  <p:tag name="NUM" val="2"/>
</p:tagLst>
</file>

<file path=ppt/tags/tag513.xml><?xml version="1.0" encoding="utf-8"?>
<p:tagLst xmlns:a="http://schemas.openxmlformats.org/drawingml/2006/main" xmlns:r="http://schemas.openxmlformats.org/officeDocument/2006/relationships" xmlns:p="http://schemas.openxmlformats.org/presentationml/2006/main">
  <p:tag name="NUM" val="1"/>
</p:tagLst>
</file>

<file path=ppt/tags/tag514.xml><?xml version="1.0" encoding="utf-8"?>
<p:tagLst xmlns:a="http://schemas.openxmlformats.org/drawingml/2006/main" xmlns:r="http://schemas.openxmlformats.org/officeDocument/2006/relationships" xmlns:p="http://schemas.openxmlformats.org/presentationml/2006/main">
  <p:tag name="NUM" val="2"/>
</p:tagLst>
</file>

<file path=ppt/tags/tag515.xml><?xml version="1.0" encoding="utf-8"?>
<p:tagLst xmlns:a="http://schemas.openxmlformats.org/drawingml/2006/main" xmlns:r="http://schemas.openxmlformats.org/officeDocument/2006/relationships" xmlns:p="http://schemas.openxmlformats.org/presentationml/2006/main">
  <p:tag name="NUM" val="3"/>
</p:tagLst>
</file>

<file path=ppt/tags/tag516.xml><?xml version="1.0" encoding="utf-8"?>
<p:tagLst xmlns:a="http://schemas.openxmlformats.org/drawingml/2006/main" xmlns:r="http://schemas.openxmlformats.org/officeDocument/2006/relationships" xmlns:p="http://schemas.openxmlformats.org/presentationml/2006/main">
  <p:tag name="NUM" val="2"/>
</p:tagLst>
</file>

<file path=ppt/tags/tag517.xml><?xml version="1.0" encoding="utf-8"?>
<p:tagLst xmlns:a="http://schemas.openxmlformats.org/drawingml/2006/main" xmlns:r="http://schemas.openxmlformats.org/officeDocument/2006/relationships" xmlns:p="http://schemas.openxmlformats.org/presentationml/2006/main">
  <p:tag name="NUM" val="1"/>
</p:tagLst>
</file>

<file path=ppt/tags/tag518.xml><?xml version="1.0" encoding="utf-8"?>
<p:tagLst xmlns:a="http://schemas.openxmlformats.org/drawingml/2006/main" xmlns:r="http://schemas.openxmlformats.org/officeDocument/2006/relationships" xmlns:p="http://schemas.openxmlformats.org/presentationml/2006/main">
  <p:tag name="NUM" val="2"/>
</p:tagLst>
</file>

<file path=ppt/tags/tag519.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7"/>
</p:tagLst>
</file>

<file path=ppt/tags/tag520.xml><?xml version="1.0" encoding="utf-8"?>
<p:tagLst xmlns:a="http://schemas.openxmlformats.org/drawingml/2006/main" xmlns:r="http://schemas.openxmlformats.org/officeDocument/2006/relationships" xmlns:p="http://schemas.openxmlformats.org/presentationml/2006/main">
  <p:tag name="NUM" val="4"/>
</p:tagLst>
</file>

<file path=ppt/tags/tag521.xml><?xml version="1.0" encoding="utf-8"?>
<p:tagLst xmlns:a="http://schemas.openxmlformats.org/drawingml/2006/main" xmlns:r="http://schemas.openxmlformats.org/officeDocument/2006/relationships" xmlns:p="http://schemas.openxmlformats.org/presentationml/2006/main">
  <p:tag name="NUM" val="5"/>
</p:tagLst>
</file>

<file path=ppt/tags/tag522.xml><?xml version="1.0" encoding="utf-8"?>
<p:tagLst xmlns:a="http://schemas.openxmlformats.org/drawingml/2006/main" xmlns:r="http://schemas.openxmlformats.org/officeDocument/2006/relationships" xmlns:p="http://schemas.openxmlformats.org/presentationml/2006/main">
  <p:tag name="NUM" val="2"/>
</p:tagLst>
</file>

<file path=ppt/tags/tag523.xml><?xml version="1.0" encoding="utf-8"?>
<p:tagLst xmlns:a="http://schemas.openxmlformats.org/drawingml/2006/main" xmlns:r="http://schemas.openxmlformats.org/officeDocument/2006/relationships" xmlns:p="http://schemas.openxmlformats.org/presentationml/2006/main">
  <p:tag name="NUM" val="2"/>
</p:tagLst>
</file>

<file path=ppt/tags/tag524.xml><?xml version="1.0" encoding="utf-8"?>
<p:tagLst xmlns:a="http://schemas.openxmlformats.org/drawingml/2006/main" xmlns:r="http://schemas.openxmlformats.org/officeDocument/2006/relationships" xmlns:p="http://schemas.openxmlformats.org/presentationml/2006/main">
  <p:tag name="NUM" val="3"/>
</p:tagLst>
</file>

<file path=ppt/tags/tag525.xml><?xml version="1.0" encoding="utf-8"?>
<p:tagLst xmlns:a="http://schemas.openxmlformats.org/drawingml/2006/main" xmlns:r="http://schemas.openxmlformats.org/officeDocument/2006/relationships" xmlns:p="http://schemas.openxmlformats.org/presentationml/2006/main">
  <p:tag name="NUM" val="2"/>
</p:tagLst>
</file>

<file path=ppt/tags/tag526.xml><?xml version="1.0" encoding="utf-8"?>
<p:tagLst xmlns:a="http://schemas.openxmlformats.org/drawingml/2006/main" xmlns:r="http://schemas.openxmlformats.org/officeDocument/2006/relationships" xmlns:p="http://schemas.openxmlformats.org/presentationml/2006/main">
  <p:tag name="NUM" val="4"/>
</p:tagLst>
</file>

<file path=ppt/tags/tag527.xml><?xml version="1.0" encoding="utf-8"?>
<p:tagLst xmlns:a="http://schemas.openxmlformats.org/drawingml/2006/main" xmlns:r="http://schemas.openxmlformats.org/officeDocument/2006/relationships" xmlns:p="http://schemas.openxmlformats.org/presentationml/2006/main">
  <p:tag name="NUM" val="1"/>
</p:tagLst>
</file>

<file path=ppt/tags/tag528.xml><?xml version="1.0" encoding="utf-8"?>
<p:tagLst xmlns:a="http://schemas.openxmlformats.org/drawingml/2006/main" xmlns:r="http://schemas.openxmlformats.org/officeDocument/2006/relationships" xmlns:p="http://schemas.openxmlformats.org/presentationml/2006/main">
  <p:tag name="NUM" val="2"/>
</p:tagLst>
</file>

<file path=ppt/tags/tag529.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8"/>
</p:tagLst>
</file>

<file path=ppt/tags/tag530.xml><?xml version="1.0" encoding="utf-8"?>
<p:tagLst xmlns:a="http://schemas.openxmlformats.org/drawingml/2006/main" xmlns:r="http://schemas.openxmlformats.org/officeDocument/2006/relationships" xmlns:p="http://schemas.openxmlformats.org/presentationml/2006/main">
  <p:tag name="NUM" val="4"/>
</p:tagLst>
</file>

<file path=ppt/tags/tag531.xml><?xml version="1.0" encoding="utf-8"?>
<p:tagLst xmlns:a="http://schemas.openxmlformats.org/drawingml/2006/main" xmlns:r="http://schemas.openxmlformats.org/officeDocument/2006/relationships" xmlns:p="http://schemas.openxmlformats.org/presentationml/2006/main">
  <p:tag name="NUM" val="5"/>
</p:tagLst>
</file>

<file path=ppt/tags/tag532.xml><?xml version="1.0" encoding="utf-8"?>
<p:tagLst xmlns:a="http://schemas.openxmlformats.org/drawingml/2006/main" xmlns:r="http://schemas.openxmlformats.org/officeDocument/2006/relationships" xmlns:p="http://schemas.openxmlformats.org/presentationml/2006/main">
  <p:tag name="NUM" val="6"/>
</p:tagLst>
</file>

<file path=ppt/tags/tag533.xml><?xml version="1.0" encoding="utf-8"?>
<p:tagLst xmlns:a="http://schemas.openxmlformats.org/drawingml/2006/main" xmlns:r="http://schemas.openxmlformats.org/officeDocument/2006/relationships" xmlns:p="http://schemas.openxmlformats.org/presentationml/2006/main">
  <p:tag name="NUM" val="7"/>
</p:tagLst>
</file>

<file path=ppt/tags/tag534.xml><?xml version="1.0" encoding="utf-8"?>
<p:tagLst xmlns:a="http://schemas.openxmlformats.org/drawingml/2006/main" xmlns:r="http://schemas.openxmlformats.org/officeDocument/2006/relationships" xmlns:p="http://schemas.openxmlformats.org/presentationml/2006/main">
  <p:tag name="NUM" val="8"/>
</p:tagLst>
</file>

<file path=ppt/tags/tag535.xml><?xml version="1.0" encoding="utf-8"?>
<p:tagLst xmlns:a="http://schemas.openxmlformats.org/drawingml/2006/main" xmlns:r="http://schemas.openxmlformats.org/officeDocument/2006/relationships" xmlns:p="http://schemas.openxmlformats.org/presentationml/2006/main">
  <p:tag name="NUM" val="2"/>
</p:tagLst>
</file>

<file path=ppt/tags/tag536.xml><?xml version="1.0" encoding="utf-8"?>
<p:tagLst xmlns:a="http://schemas.openxmlformats.org/drawingml/2006/main" xmlns:r="http://schemas.openxmlformats.org/officeDocument/2006/relationships" xmlns:p="http://schemas.openxmlformats.org/presentationml/2006/main">
  <p:tag name="NUM" val="1"/>
</p:tagLst>
</file>

<file path=ppt/tags/tag537.xml><?xml version="1.0" encoding="utf-8"?>
<p:tagLst xmlns:a="http://schemas.openxmlformats.org/drawingml/2006/main" xmlns:r="http://schemas.openxmlformats.org/officeDocument/2006/relationships" xmlns:p="http://schemas.openxmlformats.org/presentationml/2006/main">
  <p:tag name="NUM" val="3"/>
</p:tagLst>
</file>

<file path=ppt/tags/tag538.xml><?xml version="1.0" encoding="utf-8"?>
<p:tagLst xmlns:a="http://schemas.openxmlformats.org/drawingml/2006/main" xmlns:r="http://schemas.openxmlformats.org/officeDocument/2006/relationships" xmlns:p="http://schemas.openxmlformats.org/presentationml/2006/main">
  <p:tag name="NUM" val="4"/>
</p:tagLst>
</file>

<file path=ppt/tags/tag539.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9"/>
</p:tagLst>
</file>

<file path=ppt/tags/tag540.xml><?xml version="1.0" encoding="utf-8"?>
<p:tagLst xmlns:a="http://schemas.openxmlformats.org/drawingml/2006/main" xmlns:r="http://schemas.openxmlformats.org/officeDocument/2006/relationships" xmlns:p="http://schemas.openxmlformats.org/presentationml/2006/main">
  <p:tag name="NUM" val="3"/>
</p:tagLst>
</file>

<file path=ppt/tags/tag541.xml><?xml version="1.0" encoding="utf-8"?>
<p:tagLst xmlns:a="http://schemas.openxmlformats.org/drawingml/2006/main" xmlns:r="http://schemas.openxmlformats.org/officeDocument/2006/relationships" xmlns:p="http://schemas.openxmlformats.org/presentationml/2006/main">
  <p:tag name="NUM" val="2"/>
</p:tagLst>
</file>

<file path=ppt/tags/tag542.xml><?xml version="1.0" encoding="utf-8"?>
<p:tagLst xmlns:a="http://schemas.openxmlformats.org/drawingml/2006/main" xmlns:r="http://schemas.openxmlformats.org/officeDocument/2006/relationships" xmlns:p="http://schemas.openxmlformats.org/presentationml/2006/main">
  <p:tag name="NUM" val="4"/>
</p:tagLst>
</file>

<file path=ppt/tags/tag543.xml><?xml version="1.0" encoding="utf-8"?>
<p:tagLst xmlns:a="http://schemas.openxmlformats.org/drawingml/2006/main" xmlns:r="http://schemas.openxmlformats.org/officeDocument/2006/relationships" xmlns:p="http://schemas.openxmlformats.org/presentationml/2006/main">
  <p:tag name="NUM" val="1"/>
</p:tagLst>
</file>

<file path=ppt/tags/tag544.xml><?xml version="1.0" encoding="utf-8"?>
<p:tagLst xmlns:a="http://schemas.openxmlformats.org/drawingml/2006/main" xmlns:r="http://schemas.openxmlformats.org/officeDocument/2006/relationships" xmlns:p="http://schemas.openxmlformats.org/presentationml/2006/main">
  <p:tag name="NUM" val="2"/>
</p:tagLst>
</file>

<file path=ppt/tags/tag545.xml><?xml version="1.0" encoding="utf-8"?>
<p:tagLst xmlns:a="http://schemas.openxmlformats.org/drawingml/2006/main" xmlns:r="http://schemas.openxmlformats.org/officeDocument/2006/relationships" xmlns:p="http://schemas.openxmlformats.org/presentationml/2006/main">
  <p:tag name="NUM" val="3"/>
</p:tagLst>
</file>

<file path=ppt/tags/tag546.xml><?xml version="1.0" encoding="utf-8"?>
<p:tagLst xmlns:a="http://schemas.openxmlformats.org/drawingml/2006/main" xmlns:r="http://schemas.openxmlformats.org/officeDocument/2006/relationships" xmlns:p="http://schemas.openxmlformats.org/presentationml/2006/main">
  <p:tag name="NUM" val="4"/>
</p:tagLst>
</file>

<file path=ppt/tags/tag547.xml><?xml version="1.0" encoding="utf-8"?>
<p:tagLst xmlns:a="http://schemas.openxmlformats.org/drawingml/2006/main" xmlns:r="http://schemas.openxmlformats.org/officeDocument/2006/relationships" xmlns:p="http://schemas.openxmlformats.org/presentationml/2006/main">
  <p:tag name="NUM" val="5"/>
</p:tagLst>
</file>

<file path=ppt/tags/tag548.xml><?xml version="1.0" encoding="utf-8"?>
<p:tagLst xmlns:a="http://schemas.openxmlformats.org/drawingml/2006/main" xmlns:r="http://schemas.openxmlformats.org/officeDocument/2006/relationships" xmlns:p="http://schemas.openxmlformats.org/presentationml/2006/main">
  <p:tag name="NUM" val="2"/>
</p:tagLst>
</file>

<file path=ppt/tags/tag549.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10"/>
</p:tagLst>
</file>

<file path=ppt/tags/tag550.xml><?xml version="1.0" encoding="utf-8"?>
<p:tagLst xmlns:a="http://schemas.openxmlformats.org/drawingml/2006/main" xmlns:r="http://schemas.openxmlformats.org/officeDocument/2006/relationships" xmlns:p="http://schemas.openxmlformats.org/presentationml/2006/main">
  <p:tag name="NUM" val="3"/>
</p:tagLst>
</file>

<file path=ppt/tags/tag551.xml><?xml version="1.0" encoding="utf-8"?>
<p:tagLst xmlns:a="http://schemas.openxmlformats.org/drawingml/2006/main" xmlns:r="http://schemas.openxmlformats.org/officeDocument/2006/relationships" xmlns:p="http://schemas.openxmlformats.org/presentationml/2006/main">
  <p:tag name="NUM" val="4"/>
</p:tagLst>
</file>

<file path=ppt/tags/tag552.xml><?xml version="1.0" encoding="utf-8"?>
<p:tagLst xmlns:a="http://schemas.openxmlformats.org/drawingml/2006/main" xmlns:r="http://schemas.openxmlformats.org/officeDocument/2006/relationships" xmlns:p="http://schemas.openxmlformats.org/presentationml/2006/main">
  <p:tag name="NUM" val="5"/>
</p:tagLst>
</file>

<file path=ppt/tags/tag553.xml><?xml version="1.0" encoding="utf-8"?>
<p:tagLst xmlns:a="http://schemas.openxmlformats.org/drawingml/2006/main" xmlns:r="http://schemas.openxmlformats.org/officeDocument/2006/relationships" xmlns:p="http://schemas.openxmlformats.org/presentationml/2006/main">
  <p:tag name="NUM" val="6"/>
</p:tagLst>
</file>

<file path=ppt/tags/tag554.xml><?xml version="1.0" encoding="utf-8"?>
<p:tagLst xmlns:a="http://schemas.openxmlformats.org/drawingml/2006/main" xmlns:r="http://schemas.openxmlformats.org/officeDocument/2006/relationships" xmlns:p="http://schemas.openxmlformats.org/presentationml/2006/main">
  <p:tag name="NUM" val="7"/>
</p:tagLst>
</file>

<file path=ppt/tags/tag555.xml><?xml version="1.0" encoding="utf-8"?>
<p:tagLst xmlns:a="http://schemas.openxmlformats.org/drawingml/2006/main" xmlns:r="http://schemas.openxmlformats.org/officeDocument/2006/relationships" xmlns:p="http://schemas.openxmlformats.org/presentationml/2006/main">
  <p:tag name="NUM" val="8"/>
</p:tagLst>
</file>

<file path=ppt/tags/tag556.xml><?xml version="1.0" encoding="utf-8"?>
<p:tagLst xmlns:a="http://schemas.openxmlformats.org/drawingml/2006/main" xmlns:r="http://schemas.openxmlformats.org/officeDocument/2006/relationships" xmlns:p="http://schemas.openxmlformats.org/presentationml/2006/main">
  <p:tag name="NUM" val="9"/>
</p:tagLst>
</file>

<file path=ppt/tags/tag557.xml><?xml version="1.0" encoding="utf-8"?>
<p:tagLst xmlns:a="http://schemas.openxmlformats.org/drawingml/2006/main" xmlns:r="http://schemas.openxmlformats.org/officeDocument/2006/relationships" xmlns:p="http://schemas.openxmlformats.org/presentationml/2006/main">
  <p:tag name="NUM" val="10"/>
</p:tagLst>
</file>

<file path=ppt/tags/tag558.xml><?xml version="1.0" encoding="utf-8"?>
<p:tagLst xmlns:a="http://schemas.openxmlformats.org/drawingml/2006/main" xmlns:r="http://schemas.openxmlformats.org/officeDocument/2006/relationships" xmlns:p="http://schemas.openxmlformats.org/presentationml/2006/main">
  <p:tag name="NUM" val="11"/>
</p:tagLst>
</file>

<file path=ppt/tags/tag559.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1"/>
</p:tagLst>
</file>

<file path=ppt/tags/tag560.xml><?xml version="1.0" encoding="utf-8"?>
<p:tagLst xmlns:a="http://schemas.openxmlformats.org/drawingml/2006/main" xmlns:r="http://schemas.openxmlformats.org/officeDocument/2006/relationships" xmlns:p="http://schemas.openxmlformats.org/presentationml/2006/main">
  <p:tag name="NUM" val="1"/>
</p:tagLst>
</file>

<file path=ppt/tags/tag561.xml><?xml version="1.0" encoding="utf-8"?>
<p:tagLst xmlns:a="http://schemas.openxmlformats.org/drawingml/2006/main" xmlns:r="http://schemas.openxmlformats.org/officeDocument/2006/relationships" xmlns:p="http://schemas.openxmlformats.org/presentationml/2006/main">
  <p:tag name="NUM" val="2"/>
</p:tagLst>
</file>

<file path=ppt/tags/tag562.xml><?xml version="1.0" encoding="utf-8"?>
<p:tagLst xmlns:a="http://schemas.openxmlformats.org/drawingml/2006/main" xmlns:r="http://schemas.openxmlformats.org/officeDocument/2006/relationships" xmlns:p="http://schemas.openxmlformats.org/presentationml/2006/main">
  <p:tag name="NUM" val="3"/>
</p:tagLst>
</file>

<file path=ppt/tags/tag563.xml><?xml version="1.0" encoding="utf-8"?>
<p:tagLst xmlns:a="http://schemas.openxmlformats.org/drawingml/2006/main" xmlns:r="http://schemas.openxmlformats.org/officeDocument/2006/relationships" xmlns:p="http://schemas.openxmlformats.org/presentationml/2006/main">
  <p:tag name="NUM" val="4"/>
</p:tagLst>
</file>

<file path=ppt/tags/tag564.xml><?xml version="1.0" encoding="utf-8"?>
<p:tagLst xmlns:a="http://schemas.openxmlformats.org/drawingml/2006/main" xmlns:r="http://schemas.openxmlformats.org/officeDocument/2006/relationships" xmlns:p="http://schemas.openxmlformats.org/presentationml/2006/main">
  <p:tag name="NUM" val="5"/>
</p:tagLst>
</file>

<file path=ppt/tags/tag565.xml><?xml version="1.0" encoding="utf-8"?>
<p:tagLst xmlns:a="http://schemas.openxmlformats.org/drawingml/2006/main" xmlns:r="http://schemas.openxmlformats.org/officeDocument/2006/relationships" xmlns:p="http://schemas.openxmlformats.org/presentationml/2006/main">
  <p:tag name="NUM" val="6"/>
</p:tagLst>
</file>

<file path=ppt/tags/tag566.xml><?xml version="1.0" encoding="utf-8"?>
<p:tagLst xmlns:a="http://schemas.openxmlformats.org/drawingml/2006/main" xmlns:r="http://schemas.openxmlformats.org/officeDocument/2006/relationships" xmlns:p="http://schemas.openxmlformats.org/presentationml/2006/main">
  <p:tag name="NUM" val="7"/>
</p:tagLst>
</file>

<file path=ppt/tags/tag567.xml><?xml version="1.0" encoding="utf-8"?>
<p:tagLst xmlns:a="http://schemas.openxmlformats.org/drawingml/2006/main" xmlns:r="http://schemas.openxmlformats.org/officeDocument/2006/relationships" xmlns:p="http://schemas.openxmlformats.org/presentationml/2006/main">
  <p:tag name="NUM" val="8"/>
</p:tagLst>
</file>

<file path=ppt/tags/tag568.xml><?xml version="1.0" encoding="utf-8"?>
<p:tagLst xmlns:a="http://schemas.openxmlformats.org/drawingml/2006/main" xmlns:r="http://schemas.openxmlformats.org/officeDocument/2006/relationships" xmlns:p="http://schemas.openxmlformats.org/presentationml/2006/main">
  <p:tag name="NUM" val="9"/>
</p:tagLst>
</file>

<file path=ppt/tags/tag569.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12"/>
</p:tagLst>
</file>

<file path=ppt/tags/tag570.xml><?xml version="1.0" encoding="utf-8"?>
<p:tagLst xmlns:a="http://schemas.openxmlformats.org/drawingml/2006/main" xmlns:r="http://schemas.openxmlformats.org/officeDocument/2006/relationships" xmlns:p="http://schemas.openxmlformats.org/presentationml/2006/main">
  <p:tag name="NUM" val="11"/>
</p:tagLst>
</file>

<file path=ppt/tags/tag571.xml><?xml version="1.0" encoding="utf-8"?>
<p:tagLst xmlns:a="http://schemas.openxmlformats.org/drawingml/2006/main" xmlns:r="http://schemas.openxmlformats.org/officeDocument/2006/relationships" xmlns:p="http://schemas.openxmlformats.org/presentationml/2006/main">
  <p:tag name="NUM" val="12"/>
</p:tagLst>
</file>

<file path=ppt/tags/tag572.xml><?xml version="1.0" encoding="utf-8"?>
<p:tagLst xmlns:a="http://schemas.openxmlformats.org/drawingml/2006/main" xmlns:r="http://schemas.openxmlformats.org/officeDocument/2006/relationships" xmlns:p="http://schemas.openxmlformats.org/presentationml/2006/main">
  <p:tag name="NUM" val="13"/>
</p:tagLst>
</file>

<file path=ppt/tags/tag573.xml><?xml version="1.0" encoding="utf-8"?>
<p:tagLst xmlns:a="http://schemas.openxmlformats.org/drawingml/2006/main" xmlns:r="http://schemas.openxmlformats.org/officeDocument/2006/relationships" xmlns:p="http://schemas.openxmlformats.org/presentationml/2006/main">
  <p:tag name="NUM" val="14"/>
</p:tagLst>
</file>

<file path=ppt/tags/tag574.xml><?xml version="1.0" encoding="utf-8"?>
<p:tagLst xmlns:a="http://schemas.openxmlformats.org/drawingml/2006/main" xmlns:r="http://schemas.openxmlformats.org/officeDocument/2006/relationships" xmlns:p="http://schemas.openxmlformats.org/presentationml/2006/main">
  <p:tag name="NUM" val="15"/>
</p:tagLst>
</file>

<file path=ppt/tags/tag575.xml><?xml version="1.0" encoding="utf-8"?>
<p:tagLst xmlns:a="http://schemas.openxmlformats.org/drawingml/2006/main" xmlns:r="http://schemas.openxmlformats.org/officeDocument/2006/relationships" xmlns:p="http://schemas.openxmlformats.org/presentationml/2006/main">
  <p:tag name="NUM" val="16"/>
</p:tagLst>
</file>

<file path=ppt/tags/tag576.xml><?xml version="1.0" encoding="utf-8"?>
<p:tagLst xmlns:a="http://schemas.openxmlformats.org/drawingml/2006/main" xmlns:r="http://schemas.openxmlformats.org/officeDocument/2006/relationships" xmlns:p="http://schemas.openxmlformats.org/presentationml/2006/main">
  <p:tag name="NUM" val="2"/>
</p:tagLst>
</file>

<file path=ppt/tags/tag577.xml><?xml version="1.0" encoding="utf-8"?>
<p:tagLst xmlns:a="http://schemas.openxmlformats.org/drawingml/2006/main" xmlns:r="http://schemas.openxmlformats.org/officeDocument/2006/relationships" xmlns:p="http://schemas.openxmlformats.org/presentationml/2006/main">
  <p:tag name="NUM" val="1"/>
</p:tagLst>
</file>

<file path=ppt/tags/tag578.xml><?xml version="1.0" encoding="utf-8"?>
<p:tagLst xmlns:a="http://schemas.openxmlformats.org/drawingml/2006/main" xmlns:r="http://schemas.openxmlformats.org/officeDocument/2006/relationships" xmlns:p="http://schemas.openxmlformats.org/presentationml/2006/main">
  <p:tag name="NUM" val="2"/>
</p:tagLst>
</file>

<file path=ppt/tags/tag579.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13"/>
</p:tagLst>
</file>

<file path=ppt/tags/tag580.xml><?xml version="1.0" encoding="utf-8"?>
<p:tagLst xmlns:a="http://schemas.openxmlformats.org/drawingml/2006/main" xmlns:r="http://schemas.openxmlformats.org/officeDocument/2006/relationships" xmlns:p="http://schemas.openxmlformats.org/presentationml/2006/main">
  <p:tag name="NUM" val="4"/>
</p:tagLst>
</file>

<file path=ppt/tags/tag581.xml><?xml version="1.0" encoding="utf-8"?>
<p:tagLst xmlns:a="http://schemas.openxmlformats.org/drawingml/2006/main" xmlns:r="http://schemas.openxmlformats.org/officeDocument/2006/relationships" xmlns:p="http://schemas.openxmlformats.org/presentationml/2006/main">
  <p:tag name="NUM" val="5"/>
</p:tagLst>
</file>

<file path=ppt/tags/tag582.xml><?xml version="1.0" encoding="utf-8"?>
<p:tagLst xmlns:a="http://schemas.openxmlformats.org/drawingml/2006/main" xmlns:r="http://schemas.openxmlformats.org/officeDocument/2006/relationships" xmlns:p="http://schemas.openxmlformats.org/presentationml/2006/main">
  <p:tag name="NUM" val="6"/>
</p:tagLst>
</file>

<file path=ppt/tags/tag583.xml><?xml version="1.0" encoding="utf-8"?>
<p:tagLst xmlns:a="http://schemas.openxmlformats.org/drawingml/2006/main" xmlns:r="http://schemas.openxmlformats.org/officeDocument/2006/relationships" xmlns:p="http://schemas.openxmlformats.org/presentationml/2006/main">
  <p:tag name="NUM" val="7"/>
</p:tagLst>
</file>

<file path=ppt/tags/tag584.xml><?xml version="1.0" encoding="utf-8"?>
<p:tagLst xmlns:a="http://schemas.openxmlformats.org/drawingml/2006/main" xmlns:r="http://schemas.openxmlformats.org/officeDocument/2006/relationships" xmlns:p="http://schemas.openxmlformats.org/presentationml/2006/main">
  <p:tag name="NUM" val="8"/>
</p:tagLst>
</file>

<file path=ppt/tags/tag585.xml><?xml version="1.0" encoding="utf-8"?>
<p:tagLst xmlns:a="http://schemas.openxmlformats.org/drawingml/2006/main" xmlns:r="http://schemas.openxmlformats.org/officeDocument/2006/relationships" xmlns:p="http://schemas.openxmlformats.org/presentationml/2006/main">
  <p:tag name="NUM" val="9"/>
</p:tagLst>
</file>

<file path=ppt/tags/tag586.xml><?xml version="1.0" encoding="utf-8"?>
<p:tagLst xmlns:a="http://schemas.openxmlformats.org/drawingml/2006/main" xmlns:r="http://schemas.openxmlformats.org/officeDocument/2006/relationships" xmlns:p="http://schemas.openxmlformats.org/presentationml/2006/main">
  <p:tag name="NUM" val="10"/>
</p:tagLst>
</file>

<file path=ppt/tags/tag587.xml><?xml version="1.0" encoding="utf-8"?>
<p:tagLst xmlns:a="http://schemas.openxmlformats.org/drawingml/2006/main" xmlns:r="http://schemas.openxmlformats.org/officeDocument/2006/relationships" xmlns:p="http://schemas.openxmlformats.org/presentationml/2006/main">
  <p:tag name="NUM" val="2"/>
</p:tagLst>
</file>

<file path=ppt/tags/tag588.xml><?xml version="1.0" encoding="utf-8"?>
<p:tagLst xmlns:a="http://schemas.openxmlformats.org/drawingml/2006/main" xmlns:r="http://schemas.openxmlformats.org/officeDocument/2006/relationships" xmlns:p="http://schemas.openxmlformats.org/presentationml/2006/main">
  <p:tag name="NUM" val="3"/>
</p:tagLst>
</file>

<file path=ppt/tags/tag589.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14"/>
</p:tagLst>
</file>

<file path=ppt/tags/tag590.xml><?xml version="1.0" encoding="utf-8"?>
<p:tagLst xmlns:a="http://schemas.openxmlformats.org/drawingml/2006/main" xmlns:r="http://schemas.openxmlformats.org/officeDocument/2006/relationships" xmlns:p="http://schemas.openxmlformats.org/presentationml/2006/main">
  <p:tag name="NUM" val="5"/>
</p:tagLst>
</file>

<file path=ppt/tags/tag591.xml><?xml version="1.0" encoding="utf-8"?>
<p:tagLst xmlns:a="http://schemas.openxmlformats.org/drawingml/2006/main" xmlns:r="http://schemas.openxmlformats.org/officeDocument/2006/relationships" xmlns:p="http://schemas.openxmlformats.org/presentationml/2006/main">
  <p:tag name="NUM" val="7"/>
</p:tagLst>
</file>

<file path=ppt/tags/tag592.xml><?xml version="1.0" encoding="utf-8"?>
<p:tagLst xmlns:a="http://schemas.openxmlformats.org/drawingml/2006/main" xmlns:r="http://schemas.openxmlformats.org/officeDocument/2006/relationships" xmlns:p="http://schemas.openxmlformats.org/presentationml/2006/main">
  <p:tag name="NUM" val="8"/>
</p:tagLst>
</file>

<file path=ppt/tags/tag593.xml><?xml version="1.0" encoding="utf-8"?>
<p:tagLst xmlns:a="http://schemas.openxmlformats.org/drawingml/2006/main" xmlns:r="http://schemas.openxmlformats.org/officeDocument/2006/relationships" xmlns:p="http://schemas.openxmlformats.org/presentationml/2006/main">
  <p:tag name="NUM" val="9"/>
</p:tagLst>
</file>

<file path=ppt/tags/tag594.xml><?xml version="1.0" encoding="utf-8"?>
<p:tagLst xmlns:a="http://schemas.openxmlformats.org/drawingml/2006/main" xmlns:r="http://schemas.openxmlformats.org/officeDocument/2006/relationships" xmlns:p="http://schemas.openxmlformats.org/presentationml/2006/main">
  <p:tag name="NUM" val="1"/>
</p:tagLst>
</file>

<file path=ppt/tags/tag595.xml><?xml version="1.0" encoding="utf-8"?>
<p:tagLst xmlns:a="http://schemas.openxmlformats.org/drawingml/2006/main" xmlns:r="http://schemas.openxmlformats.org/officeDocument/2006/relationships" xmlns:p="http://schemas.openxmlformats.org/presentationml/2006/main">
  <p:tag name="NUM" val="2"/>
</p:tagLst>
</file>

<file path=ppt/tags/tag596.xml><?xml version="1.0" encoding="utf-8"?>
<p:tagLst xmlns:a="http://schemas.openxmlformats.org/drawingml/2006/main" xmlns:r="http://schemas.openxmlformats.org/officeDocument/2006/relationships" xmlns:p="http://schemas.openxmlformats.org/presentationml/2006/main">
  <p:tag name="NUM" val="3"/>
</p:tagLst>
</file>

<file path=ppt/tags/tag597.xml><?xml version="1.0" encoding="utf-8"?>
<p:tagLst xmlns:a="http://schemas.openxmlformats.org/drawingml/2006/main" xmlns:r="http://schemas.openxmlformats.org/officeDocument/2006/relationships" xmlns:p="http://schemas.openxmlformats.org/presentationml/2006/main">
  <p:tag name="NUM" val="4"/>
</p:tagLst>
</file>

<file path=ppt/tags/tag598.xml><?xml version="1.0" encoding="utf-8"?>
<p:tagLst xmlns:a="http://schemas.openxmlformats.org/drawingml/2006/main" xmlns:r="http://schemas.openxmlformats.org/officeDocument/2006/relationships" xmlns:p="http://schemas.openxmlformats.org/presentationml/2006/main">
  <p:tag name="NUM" val="5"/>
</p:tagLst>
</file>

<file path=ppt/tags/tag599.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15"/>
</p:tagLst>
</file>

<file path=ppt/tags/tag600.xml><?xml version="1.0" encoding="utf-8"?>
<p:tagLst xmlns:a="http://schemas.openxmlformats.org/drawingml/2006/main" xmlns:r="http://schemas.openxmlformats.org/officeDocument/2006/relationships" xmlns:p="http://schemas.openxmlformats.org/presentationml/2006/main">
  <p:tag name="NUM" val="7"/>
</p:tagLst>
</file>

<file path=ppt/tags/tag601.xml><?xml version="1.0" encoding="utf-8"?>
<p:tagLst xmlns:a="http://schemas.openxmlformats.org/drawingml/2006/main" xmlns:r="http://schemas.openxmlformats.org/officeDocument/2006/relationships" xmlns:p="http://schemas.openxmlformats.org/presentationml/2006/main">
  <p:tag name="NUM" val="8"/>
</p:tagLst>
</file>

<file path=ppt/tags/tag602.xml><?xml version="1.0" encoding="utf-8"?>
<p:tagLst xmlns:a="http://schemas.openxmlformats.org/drawingml/2006/main" xmlns:r="http://schemas.openxmlformats.org/officeDocument/2006/relationships" xmlns:p="http://schemas.openxmlformats.org/presentationml/2006/main">
  <p:tag name="NUM" val="9"/>
</p:tagLst>
</file>

<file path=ppt/tags/tag603.xml><?xml version="1.0" encoding="utf-8"?>
<p:tagLst xmlns:a="http://schemas.openxmlformats.org/drawingml/2006/main" xmlns:r="http://schemas.openxmlformats.org/officeDocument/2006/relationships" xmlns:p="http://schemas.openxmlformats.org/presentationml/2006/main">
  <p:tag name="NUM" val="10"/>
</p:tagLst>
</file>

<file path=ppt/tags/tag604.xml><?xml version="1.0" encoding="utf-8"?>
<p:tagLst xmlns:a="http://schemas.openxmlformats.org/drawingml/2006/main" xmlns:r="http://schemas.openxmlformats.org/officeDocument/2006/relationships" xmlns:p="http://schemas.openxmlformats.org/presentationml/2006/main">
  <p:tag name="NUM" val="11"/>
</p:tagLst>
</file>

<file path=ppt/tags/tag605.xml><?xml version="1.0" encoding="utf-8"?>
<p:tagLst xmlns:a="http://schemas.openxmlformats.org/drawingml/2006/main" xmlns:r="http://schemas.openxmlformats.org/officeDocument/2006/relationships" xmlns:p="http://schemas.openxmlformats.org/presentationml/2006/main">
  <p:tag name="NUM" val="1"/>
</p:tagLst>
</file>

<file path=ppt/tags/tag606.xml><?xml version="1.0" encoding="utf-8"?>
<p:tagLst xmlns:a="http://schemas.openxmlformats.org/drawingml/2006/main" xmlns:r="http://schemas.openxmlformats.org/officeDocument/2006/relationships" xmlns:p="http://schemas.openxmlformats.org/presentationml/2006/main">
  <p:tag name="NUM" val="2"/>
</p:tagLst>
</file>

<file path=ppt/tags/tag607.xml><?xml version="1.0" encoding="utf-8"?>
<p:tagLst xmlns:a="http://schemas.openxmlformats.org/drawingml/2006/main" xmlns:r="http://schemas.openxmlformats.org/officeDocument/2006/relationships" xmlns:p="http://schemas.openxmlformats.org/presentationml/2006/main">
  <p:tag name="NUM" val="3"/>
</p:tagLst>
</file>

<file path=ppt/tags/tag608.xml><?xml version="1.0" encoding="utf-8"?>
<p:tagLst xmlns:a="http://schemas.openxmlformats.org/drawingml/2006/main" xmlns:r="http://schemas.openxmlformats.org/officeDocument/2006/relationships" xmlns:p="http://schemas.openxmlformats.org/presentationml/2006/main">
  <p:tag name="NUM" val="4"/>
</p:tagLst>
</file>

<file path=ppt/tags/tag609.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16"/>
</p:tagLst>
</file>

<file path=ppt/tags/tag610.xml><?xml version="1.0" encoding="utf-8"?>
<p:tagLst xmlns:a="http://schemas.openxmlformats.org/drawingml/2006/main" xmlns:r="http://schemas.openxmlformats.org/officeDocument/2006/relationships" xmlns:p="http://schemas.openxmlformats.org/presentationml/2006/main">
  <p:tag name="NUM" val="6"/>
</p:tagLst>
</file>

<file path=ppt/tags/tag611.xml><?xml version="1.0" encoding="utf-8"?>
<p:tagLst xmlns:a="http://schemas.openxmlformats.org/drawingml/2006/main" xmlns:r="http://schemas.openxmlformats.org/officeDocument/2006/relationships" xmlns:p="http://schemas.openxmlformats.org/presentationml/2006/main">
  <p:tag name="NUM" val="7"/>
</p:tagLst>
</file>

<file path=ppt/tags/tag612.xml><?xml version="1.0" encoding="utf-8"?>
<p:tagLst xmlns:a="http://schemas.openxmlformats.org/drawingml/2006/main" xmlns:r="http://schemas.openxmlformats.org/officeDocument/2006/relationships" xmlns:p="http://schemas.openxmlformats.org/presentationml/2006/main">
  <p:tag name="NUM" val="8"/>
</p:tagLst>
</file>

<file path=ppt/tags/tag613.xml><?xml version="1.0" encoding="utf-8"?>
<p:tagLst xmlns:a="http://schemas.openxmlformats.org/drawingml/2006/main" xmlns:r="http://schemas.openxmlformats.org/officeDocument/2006/relationships" xmlns:p="http://schemas.openxmlformats.org/presentationml/2006/main">
  <p:tag name="NUM" val="9"/>
</p:tagLst>
</file>

<file path=ppt/tags/tag614.xml><?xml version="1.0" encoding="utf-8"?>
<p:tagLst xmlns:a="http://schemas.openxmlformats.org/drawingml/2006/main" xmlns:r="http://schemas.openxmlformats.org/officeDocument/2006/relationships" xmlns:p="http://schemas.openxmlformats.org/presentationml/2006/main">
  <p:tag name="NUM" val="2"/>
</p:tagLst>
</file>

<file path=ppt/tags/tag615.xml><?xml version="1.0" encoding="utf-8"?>
<p:tagLst xmlns:a="http://schemas.openxmlformats.org/drawingml/2006/main" xmlns:r="http://schemas.openxmlformats.org/officeDocument/2006/relationships" xmlns:p="http://schemas.openxmlformats.org/presentationml/2006/main">
  <p:tag name="NUM" val="1"/>
</p:tagLst>
</file>

<file path=ppt/tags/tag616.xml><?xml version="1.0" encoding="utf-8"?>
<p:tagLst xmlns:a="http://schemas.openxmlformats.org/drawingml/2006/main" xmlns:r="http://schemas.openxmlformats.org/officeDocument/2006/relationships" xmlns:p="http://schemas.openxmlformats.org/presentationml/2006/main">
  <p:tag name="NUM" val="2"/>
</p:tagLst>
</file>

<file path=ppt/tags/tag617.xml><?xml version="1.0" encoding="utf-8"?>
<p:tagLst xmlns:a="http://schemas.openxmlformats.org/drawingml/2006/main" xmlns:r="http://schemas.openxmlformats.org/officeDocument/2006/relationships" xmlns:p="http://schemas.openxmlformats.org/presentationml/2006/main">
  <p:tag name="NUM" val="3"/>
</p:tagLst>
</file>

<file path=ppt/tags/tag618.xml><?xml version="1.0" encoding="utf-8"?>
<p:tagLst xmlns:a="http://schemas.openxmlformats.org/drawingml/2006/main" xmlns:r="http://schemas.openxmlformats.org/officeDocument/2006/relationships" xmlns:p="http://schemas.openxmlformats.org/presentationml/2006/main">
  <p:tag name="NUM" val="4"/>
</p:tagLst>
</file>

<file path=ppt/tags/tag619.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17"/>
</p:tagLst>
</file>

<file path=ppt/tags/tag620.xml><?xml version="1.0" encoding="utf-8"?>
<p:tagLst xmlns:a="http://schemas.openxmlformats.org/drawingml/2006/main" xmlns:r="http://schemas.openxmlformats.org/officeDocument/2006/relationships" xmlns:p="http://schemas.openxmlformats.org/presentationml/2006/main">
  <p:tag name="NUM" val="6"/>
</p:tagLst>
</file>

<file path=ppt/tags/tag621.xml><?xml version="1.0" encoding="utf-8"?>
<p:tagLst xmlns:a="http://schemas.openxmlformats.org/drawingml/2006/main" xmlns:r="http://schemas.openxmlformats.org/officeDocument/2006/relationships" xmlns:p="http://schemas.openxmlformats.org/presentationml/2006/main">
  <p:tag name="NUM" val="7"/>
</p:tagLst>
</file>

<file path=ppt/tags/tag622.xml><?xml version="1.0" encoding="utf-8"?>
<p:tagLst xmlns:a="http://schemas.openxmlformats.org/drawingml/2006/main" xmlns:r="http://schemas.openxmlformats.org/officeDocument/2006/relationships" xmlns:p="http://schemas.openxmlformats.org/presentationml/2006/main">
  <p:tag name="NUM" val="8"/>
</p:tagLst>
</file>

<file path=ppt/tags/tag623.xml><?xml version="1.0" encoding="utf-8"?>
<p:tagLst xmlns:a="http://schemas.openxmlformats.org/drawingml/2006/main" xmlns:r="http://schemas.openxmlformats.org/officeDocument/2006/relationships" xmlns:p="http://schemas.openxmlformats.org/presentationml/2006/main">
  <p:tag name="NUM" val="9"/>
</p:tagLst>
</file>

<file path=ppt/tags/tag624.xml><?xml version="1.0" encoding="utf-8"?>
<p:tagLst xmlns:a="http://schemas.openxmlformats.org/drawingml/2006/main" xmlns:r="http://schemas.openxmlformats.org/officeDocument/2006/relationships" xmlns:p="http://schemas.openxmlformats.org/presentationml/2006/main">
  <p:tag name="NUM" val="2"/>
</p:tagLst>
</file>

<file path=ppt/tags/tag625.xml><?xml version="1.0" encoding="utf-8"?>
<p:tagLst xmlns:a="http://schemas.openxmlformats.org/drawingml/2006/main" xmlns:r="http://schemas.openxmlformats.org/officeDocument/2006/relationships" xmlns:p="http://schemas.openxmlformats.org/presentationml/2006/main">
  <p:tag name="NUM" val="1"/>
</p:tagLst>
</file>

<file path=ppt/tags/tag626.xml><?xml version="1.0" encoding="utf-8"?>
<p:tagLst xmlns:a="http://schemas.openxmlformats.org/drawingml/2006/main" xmlns:r="http://schemas.openxmlformats.org/officeDocument/2006/relationships" xmlns:p="http://schemas.openxmlformats.org/presentationml/2006/main">
  <p:tag name="NUM" val="2"/>
</p:tagLst>
</file>

<file path=ppt/tags/tag627.xml><?xml version="1.0" encoding="utf-8"?>
<p:tagLst xmlns:a="http://schemas.openxmlformats.org/drawingml/2006/main" xmlns:r="http://schemas.openxmlformats.org/officeDocument/2006/relationships" xmlns:p="http://schemas.openxmlformats.org/presentationml/2006/main">
  <p:tag name="NUM" val="3"/>
</p:tagLst>
</file>

<file path=ppt/tags/tag628.xml><?xml version="1.0" encoding="utf-8"?>
<p:tagLst xmlns:a="http://schemas.openxmlformats.org/drawingml/2006/main" xmlns:r="http://schemas.openxmlformats.org/officeDocument/2006/relationships" xmlns:p="http://schemas.openxmlformats.org/presentationml/2006/main">
  <p:tag name="NUM" val="4"/>
</p:tagLst>
</file>

<file path=ppt/tags/tag629.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30.xml><?xml version="1.0" encoding="utf-8"?>
<p:tagLst xmlns:a="http://schemas.openxmlformats.org/drawingml/2006/main" xmlns:r="http://schemas.openxmlformats.org/officeDocument/2006/relationships" xmlns:p="http://schemas.openxmlformats.org/presentationml/2006/main">
  <p:tag name="NUM" val="6"/>
</p:tagLst>
</file>

<file path=ppt/tags/tag631.xml><?xml version="1.0" encoding="utf-8"?>
<p:tagLst xmlns:a="http://schemas.openxmlformats.org/drawingml/2006/main" xmlns:r="http://schemas.openxmlformats.org/officeDocument/2006/relationships" xmlns:p="http://schemas.openxmlformats.org/presentationml/2006/main">
  <p:tag name="NUM" val="7"/>
</p:tagLst>
</file>

<file path=ppt/tags/tag632.xml><?xml version="1.0" encoding="utf-8"?>
<p:tagLst xmlns:a="http://schemas.openxmlformats.org/drawingml/2006/main" xmlns:r="http://schemas.openxmlformats.org/officeDocument/2006/relationships" xmlns:p="http://schemas.openxmlformats.org/presentationml/2006/main">
  <p:tag name="NUM" val="8"/>
</p:tagLst>
</file>

<file path=ppt/tags/tag633.xml><?xml version="1.0" encoding="utf-8"?>
<p:tagLst xmlns:a="http://schemas.openxmlformats.org/drawingml/2006/main" xmlns:r="http://schemas.openxmlformats.org/officeDocument/2006/relationships" xmlns:p="http://schemas.openxmlformats.org/presentationml/2006/main">
  <p:tag name="NUM" val="9"/>
</p:tagLst>
</file>

<file path=ppt/tags/tag634.xml><?xml version="1.0" encoding="utf-8"?>
<p:tagLst xmlns:a="http://schemas.openxmlformats.org/drawingml/2006/main" xmlns:r="http://schemas.openxmlformats.org/officeDocument/2006/relationships" xmlns:p="http://schemas.openxmlformats.org/presentationml/2006/main">
  <p:tag name="NUM" val="10"/>
</p:tagLst>
</file>

<file path=ppt/tags/tag635.xml><?xml version="1.0" encoding="utf-8"?>
<p:tagLst xmlns:a="http://schemas.openxmlformats.org/drawingml/2006/main" xmlns:r="http://schemas.openxmlformats.org/officeDocument/2006/relationships" xmlns:p="http://schemas.openxmlformats.org/presentationml/2006/main">
  <p:tag name="NUM" val="11"/>
</p:tagLst>
</file>

<file path=ppt/tags/tag636.xml><?xml version="1.0" encoding="utf-8"?>
<p:tagLst xmlns:a="http://schemas.openxmlformats.org/drawingml/2006/main" xmlns:r="http://schemas.openxmlformats.org/officeDocument/2006/relationships" xmlns:p="http://schemas.openxmlformats.org/presentationml/2006/main">
  <p:tag name="NUM" val="12"/>
</p:tagLst>
</file>

<file path=ppt/tags/tag637.xml><?xml version="1.0" encoding="utf-8"?>
<p:tagLst xmlns:a="http://schemas.openxmlformats.org/drawingml/2006/main" xmlns:r="http://schemas.openxmlformats.org/officeDocument/2006/relationships" xmlns:p="http://schemas.openxmlformats.org/presentationml/2006/main">
  <p:tag name="NUM" val="2"/>
</p:tagLst>
</file>

<file path=ppt/tags/tag638.xml><?xml version="1.0" encoding="utf-8"?>
<p:tagLst xmlns:a="http://schemas.openxmlformats.org/drawingml/2006/main" xmlns:r="http://schemas.openxmlformats.org/officeDocument/2006/relationships" xmlns:p="http://schemas.openxmlformats.org/presentationml/2006/main">
  <p:tag name="NUM" val="1"/>
</p:tagLst>
</file>

<file path=ppt/tags/tag639.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40.xml><?xml version="1.0" encoding="utf-8"?>
<p:tagLst xmlns:a="http://schemas.openxmlformats.org/drawingml/2006/main" xmlns:r="http://schemas.openxmlformats.org/officeDocument/2006/relationships" xmlns:p="http://schemas.openxmlformats.org/presentationml/2006/main">
  <p:tag name="NUM" val="3"/>
</p:tagLst>
</file>

<file path=ppt/tags/tag641.xml><?xml version="1.0" encoding="utf-8"?>
<p:tagLst xmlns:a="http://schemas.openxmlformats.org/drawingml/2006/main" xmlns:r="http://schemas.openxmlformats.org/officeDocument/2006/relationships" xmlns:p="http://schemas.openxmlformats.org/presentationml/2006/main">
  <p:tag name="NUM" val="4"/>
</p:tagLst>
</file>

<file path=ppt/tags/tag642.xml><?xml version="1.0" encoding="utf-8"?>
<p:tagLst xmlns:a="http://schemas.openxmlformats.org/drawingml/2006/main" xmlns:r="http://schemas.openxmlformats.org/officeDocument/2006/relationships" xmlns:p="http://schemas.openxmlformats.org/presentationml/2006/main">
  <p:tag name="NUM" val="1"/>
</p:tagLst>
</file>

<file path=ppt/tags/tag643.xml><?xml version="1.0" encoding="utf-8"?>
<p:tagLst xmlns:a="http://schemas.openxmlformats.org/drawingml/2006/main" xmlns:r="http://schemas.openxmlformats.org/officeDocument/2006/relationships" xmlns:p="http://schemas.openxmlformats.org/presentationml/2006/main">
  <p:tag name="NUM" val="2"/>
</p:tagLst>
</file>

<file path=ppt/tags/tag644.xml><?xml version="1.0" encoding="utf-8"?>
<p:tagLst xmlns:a="http://schemas.openxmlformats.org/drawingml/2006/main" xmlns:r="http://schemas.openxmlformats.org/officeDocument/2006/relationships" xmlns:p="http://schemas.openxmlformats.org/presentationml/2006/main">
  <p:tag name="NUM" val="3"/>
</p:tagLst>
</file>

<file path=ppt/tags/tag645.xml><?xml version="1.0" encoding="utf-8"?>
<p:tagLst xmlns:a="http://schemas.openxmlformats.org/drawingml/2006/main" xmlns:r="http://schemas.openxmlformats.org/officeDocument/2006/relationships" xmlns:p="http://schemas.openxmlformats.org/presentationml/2006/main">
  <p:tag name="NUM" val="4"/>
</p:tagLst>
</file>

<file path=ppt/tags/tag646.xml><?xml version="1.0" encoding="utf-8"?>
<p:tagLst xmlns:a="http://schemas.openxmlformats.org/drawingml/2006/main" xmlns:r="http://schemas.openxmlformats.org/officeDocument/2006/relationships" xmlns:p="http://schemas.openxmlformats.org/presentationml/2006/main">
  <p:tag name="NUM" val="5"/>
</p:tagLst>
</file>

<file path=ppt/tags/tag647.xml><?xml version="1.0" encoding="utf-8"?>
<p:tagLst xmlns:a="http://schemas.openxmlformats.org/drawingml/2006/main" xmlns:r="http://schemas.openxmlformats.org/officeDocument/2006/relationships" xmlns:p="http://schemas.openxmlformats.org/presentationml/2006/main">
  <p:tag name="NUM" val="6"/>
</p:tagLst>
</file>

<file path=ppt/tags/tag648.xml><?xml version="1.0" encoding="utf-8"?>
<p:tagLst xmlns:a="http://schemas.openxmlformats.org/drawingml/2006/main" xmlns:r="http://schemas.openxmlformats.org/officeDocument/2006/relationships" xmlns:p="http://schemas.openxmlformats.org/presentationml/2006/main">
  <p:tag name="NUM" val="7"/>
</p:tagLst>
</file>

<file path=ppt/tags/tag649.xml><?xml version="1.0" encoding="utf-8"?>
<p:tagLst xmlns:a="http://schemas.openxmlformats.org/drawingml/2006/main" xmlns:r="http://schemas.openxmlformats.org/officeDocument/2006/relationships" xmlns:p="http://schemas.openxmlformats.org/presentationml/2006/main">
  <p:tag name="NUM" val="8"/>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50.xml><?xml version="1.0" encoding="utf-8"?>
<p:tagLst xmlns:a="http://schemas.openxmlformats.org/drawingml/2006/main" xmlns:r="http://schemas.openxmlformats.org/officeDocument/2006/relationships" xmlns:p="http://schemas.openxmlformats.org/presentationml/2006/main">
  <p:tag name="NUM" val="9"/>
</p:tagLst>
</file>

<file path=ppt/tags/tag651.xml><?xml version="1.0" encoding="utf-8"?>
<p:tagLst xmlns:a="http://schemas.openxmlformats.org/drawingml/2006/main" xmlns:r="http://schemas.openxmlformats.org/officeDocument/2006/relationships" xmlns:p="http://schemas.openxmlformats.org/presentationml/2006/main">
  <p:tag name="NUM" val="10"/>
</p:tagLst>
</file>

<file path=ppt/tags/tag652.xml><?xml version="1.0" encoding="utf-8"?>
<p:tagLst xmlns:a="http://schemas.openxmlformats.org/drawingml/2006/main" xmlns:r="http://schemas.openxmlformats.org/officeDocument/2006/relationships" xmlns:p="http://schemas.openxmlformats.org/presentationml/2006/main">
  <p:tag name="NUM" val="11"/>
</p:tagLst>
</file>

<file path=ppt/tags/tag653.xml><?xml version="1.0" encoding="utf-8"?>
<p:tagLst xmlns:a="http://schemas.openxmlformats.org/drawingml/2006/main" xmlns:r="http://schemas.openxmlformats.org/officeDocument/2006/relationships" xmlns:p="http://schemas.openxmlformats.org/presentationml/2006/main">
  <p:tag name="NUM" val="1"/>
</p:tagLst>
</file>

<file path=ppt/tags/tag654.xml><?xml version="1.0" encoding="utf-8"?>
<p:tagLst xmlns:a="http://schemas.openxmlformats.org/drawingml/2006/main" xmlns:r="http://schemas.openxmlformats.org/officeDocument/2006/relationships" xmlns:p="http://schemas.openxmlformats.org/presentationml/2006/main">
  <p:tag name="NUM" val="2"/>
</p:tagLst>
</file>

<file path=ppt/tags/tag655.xml><?xml version="1.0" encoding="utf-8"?>
<p:tagLst xmlns:a="http://schemas.openxmlformats.org/drawingml/2006/main" xmlns:r="http://schemas.openxmlformats.org/officeDocument/2006/relationships" xmlns:p="http://schemas.openxmlformats.org/presentationml/2006/main">
  <p:tag name="NUM" val="3"/>
</p:tagLst>
</file>

<file path=ppt/tags/tag656.xml><?xml version="1.0" encoding="utf-8"?>
<p:tagLst xmlns:a="http://schemas.openxmlformats.org/drawingml/2006/main" xmlns:r="http://schemas.openxmlformats.org/officeDocument/2006/relationships" xmlns:p="http://schemas.openxmlformats.org/presentationml/2006/main">
  <p:tag name="NUM" val="4"/>
</p:tagLst>
</file>

<file path=ppt/tags/tag657.xml><?xml version="1.0" encoding="utf-8"?>
<p:tagLst xmlns:a="http://schemas.openxmlformats.org/drawingml/2006/main" xmlns:r="http://schemas.openxmlformats.org/officeDocument/2006/relationships" xmlns:p="http://schemas.openxmlformats.org/presentationml/2006/main">
  <p:tag name="NUM" val="5"/>
</p:tagLst>
</file>

<file path=ppt/tags/tag658.xml><?xml version="1.0" encoding="utf-8"?>
<p:tagLst xmlns:a="http://schemas.openxmlformats.org/drawingml/2006/main" xmlns:r="http://schemas.openxmlformats.org/officeDocument/2006/relationships" xmlns:p="http://schemas.openxmlformats.org/presentationml/2006/main">
  <p:tag name="NUM" val="6"/>
</p:tagLst>
</file>

<file path=ppt/tags/tag659.xml><?xml version="1.0" encoding="utf-8"?>
<p:tagLst xmlns:a="http://schemas.openxmlformats.org/drawingml/2006/main" xmlns:r="http://schemas.openxmlformats.org/officeDocument/2006/relationships" xmlns:p="http://schemas.openxmlformats.org/presentationml/2006/main">
  <p:tag name="NUM" val="7"/>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60.xml><?xml version="1.0" encoding="utf-8"?>
<p:tagLst xmlns:a="http://schemas.openxmlformats.org/drawingml/2006/main" xmlns:r="http://schemas.openxmlformats.org/officeDocument/2006/relationships" xmlns:p="http://schemas.openxmlformats.org/presentationml/2006/main">
  <p:tag name="NUM" val="8"/>
</p:tagLst>
</file>

<file path=ppt/tags/tag661.xml><?xml version="1.0" encoding="utf-8"?>
<p:tagLst xmlns:a="http://schemas.openxmlformats.org/drawingml/2006/main" xmlns:r="http://schemas.openxmlformats.org/officeDocument/2006/relationships" xmlns:p="http://schemas.openxmlformats.org/presentationml/2006/main">
  <p:tag name="NUM" val="9"/>
</p:tagLst>
</file>

<file path=ppt/tags/tag662.xml><?xml version="1.0" encoding="utf-8"?>
<p:tagLst xmlns:a="http://schemas.openxmlformats.org/drawingml/2006/main" xmlns:r="http://schemas.openxmlformats.org/officeDocument/2006/relationships" xmlns:p="http://schemas.openxmlformats.org/presentationml/2006/main">
  <p:tag name="NUM" val="10"/>
</p:tagLst>
</file>

<file path=ppt/tags/tag663.xml><?xml version="1.0" encoding="utf-8"?>
<p:tagLst xmlns:a="http://schemas.openxmlformats.org/drawingml/2006/main" xmlns:r="http://schemas.openxmlformats.org/officeDocument/2006/relationships" xmlns:p="http://schemas.openxmlformats.org/presentationml/2006/main">
  <p:tag name="NUM" val="11"/>
</p:tagLst>
</file>

<file path=ppt/tags/tag664.xml><?xml version="1.0" encoding="utf-8"?>
<p:tagLst xmlns:a="http://schemas.openxmlformats.org/drawingml/2006/main" xmlns:r="http://schemas.openxmlformats.org/officeDocument/2006/relationships" xmlns:p="http://schemas.openxmlformats.org/presentationml/2006/main">
  <p:tag name="NUM" val="12"/>
</p:tagLst>
</file>

<file path=ppt/tags/tag665.xml><?xml version="1.0" encoding="utf-8"?>
<p:tagLst xmlns:a="http://schemas.openxmlformats.org/drawingml/2006/main" xmlns:r="http://schemas.openxmlformats.org/officeDocument/2006/relationships" xmlns:p="http://schemas.openxmlformats.org/presentationml/2006/main">
  <p:tag name="NUM" val="13"/>
</p:tagLst>
</file>

<file path=ppt/tags/tag666.xml><?xml version="1.0" encoding="utf-8"?>
<p:tagLst xmlns:a="http://schemas.openxmlformats.org/drawingml/2006/main" xmlns:r="http://schemas.openxmlformats.org/officeDocument/2006/relationships" xmlns:p="http://schemas.openxmlformats.org/presentationml/2006/main">
  <p:tag name="NUM" val="14"/>
</p:tagLst>
</file>

<file path=ppt/tags/tag667.xml><?xml version="1.0" encoding="utf-8"?>
<p:tagLst xmlns:a="http://schemas.openxmlformats.org/drawingml/2006/main" xmlns:r="http://schemas.openxmlformats.org/officeDocument/2006/relationships" xmlns:p="http://schemas.openxmlformats.org/presentationml/2006/main">
  <p:tag name="NUM" val="1"/>
</p:tagLst>
</file>

<file path=ppt/tags/tag668.xml><?xml version="1.0" encoding="utf-8"?>
<p:tagLst xmlns:a="http://schemas.openxmlformats.org/drawingml/2006/main" xmlns:r="http://schemas.openxmlformats.org/officeDocument/2006/relationships" xmlns:p="http://schemas.openxmlformats.org/presentationml/2006/main">
  <p:tag name="NUM" val="2"/>
</p:tagLst>
</file>

<file path=ppt/tags/tag669.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70.xml><?xml version="1.0" encoding="utf-8"?>
<p:tagLst xmlns:a="http://schemas.openxmlformats.org/drawingml/2006/main" xmlns:r="http://schemas.openxmlformats.org/officeDocument/2006/relationships" xmlns:p="http://schemas.openxmlformats.org/presentationml/2006/main">
  <p:tag name="NUM" val="4"/>
</p:tagLst>
</file>

<file path=ppt/tags/tag671.xml><?xml version="1.0" encoding="utf-8"?>
<p:tagLst xmlns:a="http://schemas.openxmlformats.org/drawingml/2006/main" xmlns:r="http://schemas.openxmlformats.org/officeDocument/2006/relationships" xmlns:p="http://schemas.openxmlformats.org/presentationml/2006/main">
  <p:tag name="NUM" val="5"/>
</p:tagLst>
</file>

<file path=ppt/tags/tag672.xml><?xml version="1.0" encoding="utf-8"?>
<p:tagLst xmlns:a="http://schemas.openxmlformats.org/drawingml/2006/main" xmlns:r="http://schemas.openxmlformats.org/officeDocument/2006/relationships" xmlns:p="http://schemas.openxmlformats.org/presentationml/2006/main">
  <p:tag name="NUM" val="6"/>
</p:tagLst>
</file>

<file path=ppt/tags/tag673.xml><?xml version="1.0" encoding="utf-8"?>
<p:tagLst xmlns:a="http://schemas.openxmlformats.org/drawingml/2006/main" xmlns:r="http://schemas.openxmlformats.org/officeDocument/2006/relationships" xmlns:p="http://schemas.openxmlformats.org/presentationml/2006/main">
  <p:tag name="NUM" val="5"/>
</p:tagLst>
</file>

<file path=ppt/tags/tag674.xml><?xml version="1.0" encoding="utf-8"?>
<p:tagLst xmlns:a="http://schemas.openxmlformats.org/drawingml/2006/main" xmlns:r="http://schemas.openxmlformats.org/officeDocument/2006/relationships" xmlns:p="http://schemas.openxmlformats.org/presentationml/2006/main">
  <p:tag name="NUM" val="5"/>
</p:tagLst>
</file>

<file path=ppt/tags/tag675.xml><?xml version="1.0" encoding="utf-8"?>
<p:tagLst xmlns:a="http://schemas.openxmlformats.org/drawingml/2006/main" xmlns:r="http://schemas.openxmlformats.org/officeDocument/2006/relationships" xmlns:p="http://schemas.openxmlformats.org/presentationml/2006/main">
  <p:tag name="NUM" val="2"/>
</p:tagLst>
</file>

<file path=ppt/tags/tag676.xml><?xml version="1.0" encoding="utf-8"?>
<p:tagLst xmlns:a="http://schemas.openxmlformats.org/drawingml/2006/main" xmlns:r="http://schemas.openxmlformats.org/officeDocument/2006/relationships" xmlns:p="http://schemas.openxmlformats.org/presentationml/2006/main">
  <p:tag name="NUM" val="3"/>
</p:tagLst>
</file>

<file path=ppt/tags/tag677.xml><?xml version="1.0" encoding="utf-8"?>
<p:tagLst xmlns:a="http://schemas.openxmlformats.org/drawingml/2006/main" xmlns:r="http://schemas.openxmlformats.org/officeDocument/2006/relationships" xmlns:p="http://schemas.openxmlformats.org/presentationml/2006/main">
  <p:tag name="NUM" val="4"/>
</p:tagLst>
</file>

<file path=ppt/tags/tag678.xml><?xml version="1.0" encoding="utf-8"?>
<p:tagLst xmlns:a="http://schemas.openxmlformats.org/drawingml/2006/main" xmlns:r="http://schemas.openxmlformats.org/officeDocument/2006/relationships" xmlns:p="http://schemas.openxmlformats.org/presentationml/2006/main">
  <p:tag name="NUM" val="5"/>
</p:tagLst>
</file>

<file path=ppt/tags/tag679.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80.xml><?xml version="1.0" encoding="utf-8"?>
<p:tagLst xmlns:a="http://schemas.openxmlformats.org/drawingml/2006/main" xmlns:r="http://schemas.openxmlformats.org/officeDocument/2006/relationships" xmlns:p="http://schemas.openxmlformats.org/presentationml/2006/main">
  <p:tag name="NUM" val="7"/>
</p:tagLst>
</file>

<file path=ppt/tags/tag681.xml><?xml version="1.0" encoding="utf-8"?>
<p:tagLst xmlns:a="http://schemas.openxmlformats.org/drawingml/2006/main" xmlns:r="http://schemas.openxmlformats.org/officeDocument/2006/relationships" xmlns:p="http://schemas.openxmlformats.org/presentationml/2006/main">
  <p:tag name="NUM" val="8"/>
</p:tagLst>
</file>

<file path=ppt/tags/tag682.xml><?xml version="1.0" encoding="utf-8"?>
<p:tagLst xmlns:a="http://schemas.openxmlformats.org/drawingml/2006/main" xmlns:r="http://schemas.openxmlformats.org/officeDocument/2006/relationships" xmlns:p="http://schemas.openxmlformats.org/presentationml/2006/main">
  <p:tag name="NUM" val="9"/>
</p:tagLst>
</file>

<file path=ppt/tags/tag683.xml><?xml version="1.0" encoding="utf-8"?>
<p:tagLst xmlns:a="http://schemas.openxmlformats.org/drawingml/2006/main" xmlns:r="http://schemas.openxmlformats.org/officeDocument/2006/relationships" xmlns:p="http://schemas.openxmlformats.org/presentationml/2006/main">
  <p:tag name="NUM" val="10"/>
</p:tagLst>
</file>

<file path=ppt/tags/tag684.xml><?xml version="1.0" encoding="utf-8"?>
<p:tagLst xmlns:a="http://schemas.openxmlformats.org/drawingml/2006/main" xmlns:r="http://schemas.openxmlformats.org/officeDocument/2006/relationships" xmlns:p="http://schemas.openxmlformats.org/presentationml/2006/main">
  <p:tag name="NUM" val="11"/>
</p:tagLst>
</file>

<file path=ppt/tags/tag685.xml><?xml version="1.0" encoding="utf-8"?>
<p:tagLst xmlns:a="http://schemas.openxmlformats.org/drawingml/2006/main" xmlns:r="http://schemas.openxmlformats.org/officeDocument/2006/relationships" xmlns:p="http://schemas.openxmlformats.org/presentationml/2006/main">
  <p:tag name="NUM" val="2"/>
</p:tagLst>
</file>

<file path=ppt/tags/tag686.xml><?xml version="1.0" encoding="utf-8"?>
<p:tagLst xmlns:a="http://schemas.openxmlformats.org/drawingml/2006/main" xmlns:r="http://schemas.openxmlformats.org/officeDocument/2006/relationships" xmlns:p="http://schemas.openxmlformats.org/presentationml/2006/main">
  <p:tag name="NUM" val="1"/>
</p:tagLst>
</file>

<file path=ppt/tags/tag687.xml><?xml version="1.0" encoding="utf-8"?>
<p:tagLst xmlns:a="http://schemas.openxmlformats.org/drawingml/2006/main" xmlns:r="http://schemas.openxmlformats.org/officeDocument/2006/relationships" xmlns:p="http://schemas.openxmlformats.org/presentationml/2006/main">
  <p:tag name="NUM" val="3"/>
</p:tagLst>
</file>

<file path=ppt/tags/tag688.xml><?xml version="1.0" encoding="utf-8"?>
<p:tagLst xmlns:a="http://schemas.openxmlformats.org/drawingml/2006/main" xmlns:r="http://schemas.openxmlformats.org/officeDocument/2006/relationships" xmlns:p="http://schemas.openxmlformats.org/presentationml/2006/main">
  <p:tag name="NUM" val="4"/>
</p:tagLst>
</file>

<file path=ppt/tags/tag689.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690.xml><?xml version="1.0" encoding="utf-8"?>
<p:tagLst xmlns:a="http://schemas.openxmlformats.org/drawingml/2006/main" xmlns:r="http://schemas.openxmlformats.org/officeDocument/2006/relationships" xmlns:p="http://schemas.openxmlformats.org/presentationml/2006/main">
  <p:tag name="NUM" val="2"/>
</p:tagLst>
</file>

<file path=ppt/tags/tag691.xml><?xml version="1.0" encoding="utf-8"?>
<p:tagLst xmlns:a="http://schemas.openxmlformats.org/drawingml/2006/main" xmlns:r="http://schemas.openxmlformats.org/officeDocument/2006/relationships" xmlns:p="http://schemas.openxmlformats.org/presentationml/2006/main">
  <p:tag name="NUM" val="3"/>
</p:tagLst>
</file>

<file path=ppt/tags/tag692.xml><?xml version="1.0" encoding="utf-8"?>
<p:tagLst xmlns:a="http://schemas.openxmlformats.org/drawingml/2006/main" xmlns:r="http://schemas.openxmlformats.org/officeDocument/2006/relationships" xmlns:p="http://schemas.openxmlformats.org/presentationml/2006/main">
  <p:tag name="NUM" val="4"/>
</p:tagLst>
</file>

<file path=ppt/tags/tag693.xml><?xml version="1.0" encoding="utf-8"?>
<p:tagLst xmlns:a="http://schemas.openxmlformats.org/drawingml/2006/main" xmlns:r="http://schemas.openxmlformats.org/officeDocument/2006/relationships" xmlns:p="http://schemas.openxmlformats.org/presentationml/2006/main">
  <p:tag name="NUM" val="5"/>
</p:tagLst>
</file>

<file path=ppt/tags/tag694.xml><?xml version="1.0" encoding="utf-8"?>
<p:tagLst xmlns:a="http://schemas.openxmlformats.org/drawingml/2006/main" xmlns:r="http://schemas.openxmlformats.org/officeDocument/2006/relationships" xmlns:p="http://schemas.openxmlformats.org/presentationml/2006/main">
  <p:tag name="NUM" val="6"/>
</p:tagLst>
</file>

<file path=ppt/tags/tag695.xml><?xml version="1.0" encoding="utf-8"?>
<p:tagLst xmlns:a="http://schemas.openxmlformats.org/drawingml/2006/main" xmlns:r="http://schemas.openxmlformats.org/officeDocument/2006/relationships" xmlns:p="http://schemas.openxmlformats.org/presentationml/2006/main">
  <p:tag name="NUM" val="2"/>
</p:tagLst>
</file>

<file path=ppt/tags/tag696.xml><?xml version="1.0" encoding="utf-8"?>
<p:tagLst xmlns:a="http://schemas.openxmlformats.org/drawingml/2006/main" xmlns:r="http://schemas.openxmlformats.org/officeDocument/2006/relationships" xmlns:p="http://schemas.openxmlformats.org/presentationml/2006/main">
  <p:tag name="NUM" val="1"/>
</p:tagLst>
</file>

<file path=ppt/tags/tag697.xml><?xml version="1.0" encoding="utf-8"?>
<p:tagLst xmlns:a="http://schemas.openxmlformats.org/drawingml/2006/main" xmlns:r="http://schemas.openxmlformats.org/officeDocument/2006/relationships" xmlns:p="http://schemas.openxmlformats.org/presentationml/2006/main">
  <p:tag name="NUM" val="2"/>
</p:tagLst>
</file>

<file path=ppt/tags/tag698.xml><?xml version="1.0" encoding="utf-8"?>
<p:tagLst xmlns:a="http://schemas.openxmlformats.org/drawingml/2006/main" xmlns:r="http://schemas.openxmlformats.org/officeDocument/2006/relationships" xmlns:p="http://schemas.openxmlformats.org/presentationml/2006/main">
  <p:tag name="NUM" val="3"/>
</p:tagLst>
</file>

<file path=ppt/tags/tag69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8"/>
</p:tagLst>
</file>

<file path=ppt/tags/tag700.xml><?xml version="1.0" encoding="utf-8"?>
<p:tagLst xmlns:a="http://schemas.openxmlformats.org/drawingml/2006/main" xmlns:r="http://schemas.openxmlformats.org/officeDocument/2006/relationships" xmlns:p="http://schemas.openxmlformats.org/presentationml/2006/main">
  <p:tag name="NUM" val="5"/>
</p:tagLst>
</file>

<file path=ppt/tags/tag701.xml><?xml version="1.0" encoding="utf-8"?>
<p:tagLst xmlns:a="http://schemas.openxmlformats.org/drawingml/2006/main" xmlns:r="http://schemas.openxmlformats.org/officeDocument/2006/relationships" xmlns:p="http://schemas.openxmlformats.org/presentationml/2006/main">
  <p:tag name="NUM" val="6"/>
</p:tagLst>
</file>

<file path=ppt/tags/tag702.xml><?xml version="1.0" encoding="utf-8"?>
<p:tagLst xmlns:a="http://schemas.openxmlformats.org/drawingml/2006/main" xmlns:r="http://schemas.openxmlformats.org/officeDocument/2006/relationships" xmlns:p="http://schemas.openxmlformats.org/presentationml/2006/main">
  <p:tag name="NUM" val="7"/>
</p:tagLst>
</file>

<file path=ppt/tags/tag703.xml><?xml version="1.0" encoding="utf-8"?>
<p:tagLst xmlns:a="http://schemas.openxmlformats.org/drawingml/2006/main" xmlns:r="http://schemas.openxmlformats.org/officeDocument/2006/relationships" xmlns:p="http://schemas.openxmlformats.org/presentationml/2006/main">
  <p:tag name="NUM" val="8"/>
</p:tagLst>
</file>

<file path=ppt/tags/tag704.xml><?xml version="1.0" encoding="utf-8"?>
<p:tagLst xmlns:a="http://schemas.openxmlformats.org/drawingml/2006/main" xmlns:r="http://schemas.openxmlformats.org/officeDocument/2006/relationships" xmlns:p="http://schemas.openxmlformats.org/presentationml/2006/main">
  <p:tag name="NUM" val="1"/>
</p:tagLst>
</file>

<file path=ppt/tags/tag705.xml><?xml version="1.0" encoding="utf-8"?>
<p:tagLst xmlns:a="http://schemas.openxmlformats.org/drawingml/2006/main" xmlns:r="http://schemas.openxmlformats.org/officeDocument/2006/relationships" xmlns:p="http://schemas.openxmlformats.org/presentationml/2006/main">
  <p:tag name="NUM" val="2"/>
</p:tagLst>
</file>

<file path=ppt/tags/tag706.xml><?xml version="1.0" encoding="utf-8"?>
<p:tagLst xmlns:a="http://schemas.openxmlformats.org/drawingml/2006/main" xmlns:r="http://schemas.openxmlformats.org/officeDocument/2006/relationships" xmlns:p="http://schemas.openxmlformats.org/presentationml/2006/main">
  <p:tag name="NUM" val="3"/>
</p:tagLst>
</file>

<file path=ppt/tags/tag707.xml><?xml version="1.0" encoding="utf-8"?>
<p:tagLst xmlns:a="http://schemas.openxmlformats.org/drawingml/2006/main" xmlns:r="http://schemas.openxmlformats.org/officeDocument/2006/relationships" xmlns:p="http://schemas.openxmlformats.org/presentationml/2006/main">
  <p:tag name="NUM" val="4"/>
</p:tagLst>
</file>

<file path=ppt/tags/tag708.xml><?xml version="1.0" encoding="utf-8"?>
<p:tagLst xmlns:a="http://schemas.openxmlformats.org/drawingml/2006/main" xmlns:r="http://schemas.openxmlformats.org/officeDocument/2006/relationships" xmlns:p="http://schemas.openxmlformats.org/presentationml/2006/main">
  <p:tag name="NUM" val="2"/>
</p:tagLst>
</file>

<file path=ppt/tags/tag709.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9"/>
</p:tagLst>
</file>

<file path=ppt/tags/tag710.xml><?xml version="1.0" encoding="utf-8"?>
<p:tagLst xmlns:a="http://schemas.openxmlformats.org/drawingml/2006/main" xmlns:r="http://schemas.openxmlformats.org/officeDocument/2006/relationships" xmlns:p="http://schemas.openxmlformats.org/presentationml/2006/main">
  <p:tag name="NUM" val="2"/>
</p:tagLst>
</file>

<file path=ppt/tags/tag711.xml><?xml version="1.0" encoding="utf-8"?>
<p:tagLst xmlns:a="http://schemas.openxmlformats.org/drawingml/2006/main" xmlns:r="http://schemas.openxmlformats.org/officeDocument/2006/relationships" xmlns:p="http://schemas.openxmlformats.org/presentationml/2006/main">
  <p:tag name="NUM" val="3"/>
</p:tagLst>
</file>

<file path=ppt/tags/tag712.xml><?xml version="1.0" encoding="utf-8"?>
<p:tagLst xmlns:a="http://schemas.openxmlformats.org/drawingml/2006/main" xmlns:r="http://schemas.openxmlformats.org/officeDocument/2006/relationships" xmlns:p="http://schemas.openxmlformats.org/presentationml/2006/main">
  <p:tag name="NUM" val="4"/>
</p:tagLst>
</file>

<file path=ppt/tags/tag713.xml><?xml version="1.0" encoding="utf-8"?>
<p:tagLst xmlns:a="http://schemas.openxmlformats.org/drawingml/2006/main" xmlns:r="http://schemas.openxmlformats.org/officeDocument/2006/relationships" xmlns:p="http://schemas.openxmlformats.org/presentationml/2006/main">
  <p:tag name="NUM" val="5"/>
</p:tagLst>
</file>

<file path=ppt/tags/tag714.xml><?xml version="1.0" encoding="utf-8"?>
<p:tagLst xmlns:a="http://schemas.openxmlformats.org/drawingml/2006/main" xmlns:r="http://schemas.openxmlformats.org/officeDocument/2006/relationships" xmlns:p="http://schemas.openxmlformats.org/presentationml/2006/main">
  <p:tag name="NUM" val="6"/>
</p:tagLst>
</file>

<file path=ppt/tags/tag715.xml><?xml version="1.0" encoding="utf-8"?>
<p:tagLst xmlns:a="http://schemas.openxmlformats.org/drawingml/2006/main" xmlns:r="http://schemas.openxmlformats.org/officeDocument/2006/relationships" xmlns:p="http://schemas.openxmlformats.org/presentationml/2006/main">
  <p:tag name="NUM" val="7"/>
</p:tagLst>
</file>

<file path=ppt/tags/tag716.xml><?xml version="1.0" encoding="utf-8"?>
<p:tagLst xmlns:a="http://schemas.openxmlformats.org/drawingml/2006/main" xmlns:r="http://schemas.openxmlformats.org/officeDocument/2006/relationships" xmlns:p="http://schemas.openxmlformats.org/presentationml/2006/main">
  <p:tag name="NUM" val="8"/>
</p:tagLst>
</file>

<file path=ppt/tags/tag717.xml><?xml version="1.0" encoding="utf-8"?>
<p:tagLst xmlns:a="http://schemas.openxmlformats.org/drawingml/2006/main" xmlns:r="http://schemas.openxmlformats.org/officeDocument/2006/relationships" xmlns:p="http://schemas.openxmlformats.org/presentationml/2006/main">
  <p:tag name="NUM" val="9"/>
</p:tagLst>
</file>

<file path=ppt/tags/tag718.xml><?xml version="1.0" encoding="utf-8"?>
<p:tagLst xmlns:a="http://schemas.openxmlformats.org/drawingml/2006/main" xmlns:r="http://schemas.openxmlformats.org/officeDocument/2006/relationships" xmlns:p="http://schemas.openxmlformats.org/presentationml/2006/main">
  <p:tag name="NUM" val="10"/>
</p:tagLst>
</file>

<file path=ppt/tags/tag719.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10"/>
</p:tagLst>
</file>

<file path=ppt/tags/tag720.xml><?xml version="1.0" encoding="utf-8"?>
<p:tagLst xmlns:a="http://schemas.openxmlformats.org/drawingml/2006/main" xmlns:r="http://schemas.openxmlformats.org/officeDocument/2006/relationships" xmlns:p="http://schemas.openxmlformats.org/presentationml/2006/main">
  <p:tag name="NUM" val="1"/>
</p:tagLst>
</file>

<file path=ppt/tags/tag721.xml><?xml version="1.0" encoding="utf-8"?>
<p:tagLst xmlns:a="http://schemas.openxmlformats.org/drawingml/2006/main" xmlns:r="http://schemas.openxmlformats.org/officeDocument/2006/relationships" xmlns:p="http://schemas.openxmlformats.org/presentationml/2006/main">
  <p:tag name="NUM" val="2"/>
</p:tagLst>
</file>

<file path=ppt/tags/tag722.xml><?xml version="1.0" encoding="utf-8"?>
<p:tagLst xmlns:a="http://schemas.openxmlformats.org/drawingml/2006/main" xmlns:r="http://schemas.openxmlformats.org/officeDocument/2006/relationships" xmlns:p="http://schemas.openxmlformats.org/presentationml/2006/main">
  <p:tag name="NUM" val="3"/>
</p:tagLst>
</file>

<file path=ppt/tags/tag723.xml><?xml version="1.0" encoding="utf-8"?>
<p:tagLst xmlns:a="http://schemas.openxmlformats.org/drawingml/2006/main" xmlns:r="http://schemas.openxmlformats.org/officeDocument/2006/relationships" xmlns:p="http://schemas.openxmlformats.org/presentationml/2006/main">
  <p:tag name="NUM" val="4"/>
</p:tagLst>
</file>

<file path=ppt/tags/tag724.xml><?xml version="1.0" encoding="utf-8"?>
<p:tagLst xmlns:a="http://schemas.openxmlformats.org/drawingml/2006/main" xmlns:r="http://schemas.openxmlformats.org/officeDocument/2006/relationships" xmlns:p="http://schemas.openxmlformats.org/presentationml/2006/main">
  <p:tag name="NUM" val="5"/>
</p:tagLst>
</file>

<file path=ppt/tags/tag725.xml><?xml version="1.0" encoding="utf-8"?>
<p:tagLst xmlns:a="http://schemas.openxmlformats.org/drawingml/2006/main" xmlns:r="http://schemas.openxmlformats.org/officeDocument/2006/relationships" xmlns:p="http://schemas.openxmlformats.org/presentationml/2006/main">
  <p:tag name="NUM" val="6"/>
</p:tagLst>
</file>

<file path=ppt/tags/tag726.xml><?xml version="1.0" encoding="utf-8"?>
<p:tagLst xmlns:a="http://schemas.openxmlformats.org/drawingml/2006/main" xmlns:r="http://schemas.openxmlformats.org/officeDocument/2006/relationships" xmlns:p="http://schemas.openxmlformats.org/presentationml/2006/main">
  <p:tag name="NUM" val="7"/>
</p:tagLst>
</file>

<file path=ppt/tags/tag727.xml><?xml version="1.0" encoding="utf-8"?>
<p:tagLst xmlns:a="http://schemas.openxmlformats.org/drawingml/2006/main" xmlns:r="http://schemas.openxmlformats.org/officeDocument/2006/relationships" xmlns:p="http://schemas.openxmlformats.org/presentationml/2006/main">
  <p:tag name="NUM" val="8"/>
</p:tagLst>
</file>

<file path=ppt/tags/tag728.xml><?xml version="1.0" encoding="utf-8"?>
<p:tagLst xmlns:a="http://schemas.openxmlformats.org/drawingml/2006/main" xmlns:r="http://schemas.openxmlformats.org/officeDocument/2006/relationships" xmlns:p="http://schemas.openxmlformats.org/presentationml/2006/main">
  <p:tag name="NUM" val="9"/>
</p:tagLst>
</file>

<file path=ppt/tags/tag729.xml><?xml version="1.0" encoding="utf-8"?>
<p:tagLst xmlns:a="http://schemas.openxmlformats.org/drawingml/2006/main" xmlns:r="http://schemas.openxmlformats.org/officeDocument/2006/relationships" xmlns:p="http://schemas.openxmlformats.org/presentationml/2006/main">
  <p:tag name="NUM" val="10"/>
</p:tagLst>
</file>

<file path=ppt/tags/tag73.xml><?xml version="1.0" encoding="utf-8"?>
<p:tagLst xmlns:a="http://schemas.openxmlformats.org/drawingml/2006/main" xmlns:r="http://schemas.openxmlformats.org/officeDocument/2006/relationships" xmlns:p="http://schemas.openxmlformats.org/presentationml/2006/main">
  <p:tag name="NUM" val="11"/>
</p:tagLst>
</file>

<file path=ppt/tags/tag730.xml><?xml version="1.0" encoding="utf-8"?>
<p:tagLst xmlns:a="http://schemas.openxmlformats.org/drawingml/2006/main" xmlns:r="http://schemas.openxmlformats.org/officeDocument/2006/relationships" xmlns:p="http://schemas.openxmlformats.org/presentationml/2006/main">
  <p:tag name="NUM" val="11"/>
</p:tagLst>
</file>

<file path=ppt/tags/tag731.xml><?xml version="1.0" encoding="utf-8"?>
<p:tagLst xmlns:a="http://schemas.openxmlformats.org/drawingml/2006/main" xmlns:r="http://schemas.openxmlformats.org/officeDocument/2006/relationships" xmlns:p="http://schemas.openxmlformats.org/presentationml/2006/main">
  <p:tag name="NUM" val="12"/>
</p:tagLst>
</file>

<file path=ppt/tags/tag732.xml><?xml version="1.0" encoding="utf-8"?>
<p:tagLst xmlns:a="http://schemas.openxmlformats.org/drawingml/2006/main" xmlns:r="http://schemas.openxmlformats.org/officeDocument/2006/relationships" xmlns:p="http://schemas.openxmlformats.org/presentationml/2006/main">
  <p:tag name="NUM" val="13"/>
</p:tagLst>
</file>

<file path=ppt/tags/tag733.xml><?xml version="1.0" encoding="utf-8"?>
<p:tagLst xmlns:a="http://schemas.openxmlformats.org/drawingml/2006/main" xmlns:r="http://schemas.openxmlformats.org/officeDocument/2006/relationships" xmlns:p="http://schemas.openxmlformats.org/presentationml/2006/main">
  <p:tag name="NUM" val="14"/>
</p:tagLst>
</file>

<file path=ppt/tags/tag734.xml><?xml version="1.0" encoding="utf-8"?>
<p:tagLst xmlns:a="http://schemas.openxmlformats.org/drawingml/2006/main" xmlns:r="http://schemas.openxmlformats.org/officeDocument/2006/relationships" xmlns:p="http://schemas.openxmlformats.org/presentationml/2006/main">
  <p:tag name="NUM" val="2"/>
</p:tagLst>
</file>

<file path=ppt/tags/tag735.xml><?xml version="1.0" encoding="utf-8"?>
<p:tagLst xmlns:a="http://schemas.openxmlformats.org/drawingml/2006/main" xmlns:r="http://schemas.openxmlformats.org/officeDocument/2006/relationships" xmlns:p="http://schemas.openxmlformats.org/presentationml/2006/main">
  <p:tag name="NUM" val="1"/>
</p:tagLst>
</file>

<file path=ppt/tags/tag736.xml><?xml version="1.0" encoding="utf-8"?>
<p:tagLst xmlns:a="http://schemas.openxmlformats.org/drawingml/2006/main" xmlns:r="http://schemas.openxmlformats.org/officeDocument/2006/relationships" xmlns:p="http://schemas.openxmlformats.org/presentationml/2006/main">
  <p:tag name="NUM" val="2"/>
</p:tagLst>
</file>

<file path=ppt/tags/tag737.xml><?xml version="1.0" encoding="utf-8"?>
<p:tagLst xmlns:a="http://schemas.openxmlformats.org/drawingml/2006/main" xmlns:r="http://schemas.openxmlformats.org/officeDocument/2006/relationships" xmlns:p="http://schemas.openxmlformats.org/presentationml/2006/main">
  <p:tag name="NUM" val="3"/>
</p:tagLst>
</file>

<file path=ppt/tags/tag738.xml><?xml version="1.0" encoding="utf-8"?>
<p:tagLst xmlns:a="http://schemas.openxmlformats.org/drawingml/2006/main" xmlns:r="http://schemas.openxmlformats.org/officeDocument/2006/relationships" xmlns:p="http://schemas.openxmlformats.org/presentationml/2006/main">
  <p:tag name="NUM" val="4"/>
</p:tagLst>
</file>

<file path=ppt/tags/tag739.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12"/>
</p:tagLst>
</file>

<file path=ppt/tags/tag740.xml><?xml version="1.0" encoding="utf-8"?>
<p:tagLst xmlns:a="http://schemas.openxmlformats.org/drawingml/2006/main" xmlns:r="http://schemas.openxmlformats.org/officeDocument/2006/relationships" xmlns:p="http://schemas.openxmlformats.org/presentationml/2006/main">
  <p:tag name="NUM" val="2"/>
</p:tagLst>
</file>

<file path=ppt/tags/tag741.xml><?xml version="1.0" encoding="utf-8"?>
<p:tagLst xmlns:a="http://schemas.openxmlformats.org/drawingml/2006/main" xmlns:r="http://schemas.openxmlformats.org/officeDocument/2006/relationships" xmlns:p="http://schemas.openxmlformats.org/presentationml/2006/main">
  <p:tag name="NUM" val="1"/>
</p:tagLst>
</file>

<file path=ppt/tags/tag742.xml><?xml version="1.0" encoding="utf-8"?>
<p:tagLst xmlns:a="http://schemas.openxmlformats.org/drawingml/2006/main" xmlns:r="http://schemas.openxmlformats.org/officeDocument/2006/relationships" xmlns:p="http://schemas.openxmlformats.org/presentationml/2006/main">
  <p:tag name="NUM" val="2"/>
</p:tagLst>
</file>

<file path=ppt/tags/tag743.xml><?xml version="1.0" encoding="utf-8"?>
<p:tagLst xmlns:a="http://schemas.openxmlformats.org/drawingml/2006/main" xmlns:r="http://schemas.openxmlformats.org/officeDocument/2006/relationships" xmlns:p="http://schemas.openxmlformats.org/presentationml/2006/main">
  <p:tag name="NUM" val="3"/>
</p:tagLst>
</file>

<file path=ppt/tags/tag744.xml><?xml version="1.0" encoding="utf-8"?>
<p:tagLst xmlns:a="http://schemas.openxmlformats.org/drawingml/2006/main" xmlns:r="http://schemas.openxmlformats.org/officeDocument/2006/relationships" xmlns:p="http://schemas.openxmlformats.org/presentationml/2006/main">
  <p:tag name="NUM" val="2"/>
</p:tagLst>
</file>

<file path=ppt/tags/tag745.xml><?xml version="1.0" encoding="utf-8"?>
<p:tagLst xmlns:a="http://schemas.openxmlformats.org/drawingml/2006/main" xmlns:r="http://schemas.openxmlformats.org/officeDocument/2006/relationships" xmlns:p="http://schemas.openxmlformats.org/presentationml/2006/main">
  <p:tag name="NUM" val="1"/>
</p:tagLst>
</file>

<file path=ppt/tags/tag746.xml><?xml version="1.0" encoding="utf-8"?>
<p:tagLst xmlns:a="http://schemas.openxmlformats.org/drawingml/2006/main" xmlns:r="http://schemas.openxmlformats.org/officeDocument/2006/relationships" xmlns:p="http://schemas.openxmlformats.org/presentationml/2006/main">
  <p:tag name="NUM" val="2"/>
</p:tagLst>
</file>

<file path=ppt/tags/tag747.xml><?xml version="1.0" encoding="utf-8"?>
<p:tagLst xmlns:a="http://schemas.openxmlformats.org/drawingml/2006/main" xmlns:r="http://schemas.openxmlformats.org/officeDocument/2006/relationships" xmlns:p="http://schemas.openxmlformats.org/presentationml/2006/main">
  <p:tag name="NUM" val="3"/>
</p:tagLst>
</file>

<file path=ppt/tags/tag748.xml><?xml version="1.0" encoding="utf-8"?>
<p:tagLst xmlns:a="http://schemas.openxmlformats.org/drawingml/2006/main" xmlns:r="http://schemas.openxmlformats.org/officeDocument/2006/relationships" xmlns:p="http://schemas.openxmlformats.org/presentationml/2006/main">
  <p:tag name="NUM" val="4"/>
</p:tagLst>
</file>

<file path=ppt/tags/tag749.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13"/>
</p:tagLst>
</file>

<file path=ppt/tags/tag750.xml><?xml version="1.0" encoding="utf-8"?>
<p:tagLst xmlns:a="http://schemas.openxmlformats.org/drawingml/2006/main" xmlns:r="http://schemas.openxmlformats.org/officeDocument/2006/relationships" xmlns:p="http://schemas.openxmlformats.org/presentationml/2006/main">
  <p:tag name="NUM" val="6"/>
</p:tagLst>
</file>

<file path=ppt/tags/tag751.xml><?xml version="1.0" encoding="utf-8"?>
<p:tagLst xmlns:a="http://schemas.openxmlformats.org/drawingml/2006/main" xmlns:r="http://schemas.openxmlformats.org/officeDocument/2006/relationships" xmlns:p="http://schemas.openxmlformats.org/presentationml/2006/main">
  <p:tag name="NUM" val="1"/>
</p:tagLst>
</file>

<file path=ppt/tags/tag752.xml><?xml version="1.0" encoding="utf-8"?>
<p:tagLst xmlns:a="http://schemas.openxmlformats.org/drawingml/2006/main" xmlns:r="http://schemas.openxmlformats.org/officeDocument/2006/relationships" xmlns:p="http://schemas.openxmlformats.org/presentationml/2006/main">
  <p:tag name="NUM" val="3"/>
</p:tagLst>
</file>

<file path=ppt/tags/tag753.xml><?xml version="1.0" encoding="utf-8"?>
<p:tagLst xmlns:a="http://schemas.openxmlformats.org/drawingml/2006/main" xmlns:r="http://schemas.openxmlformats.org/officeDocument/2006/relationships" xmlns:p="http://schemas.openxmlformats.org/presentationml/2006/main">
  <p:tag name="NUM" val="4"/>
</p:tagLst>
</file>

<file path=ppt/tags/tag754.xml><?xml version="1.0" encoding="utf-8"?>
<p:tagLst xmlns:a="http://schemas.openxmlformats.org/drawingml/2006/main" xmlns:r="http://schemas.openxmlformats.org/officeDocument/2006/relationships" xmlns:p="http://schemas.openxmlformats.org/presentationml/2006/main">
  <p:tag name="NUM" val="1"/>
</p:tagLst>
</file>

<file path=ppt/tags/tag755.xml><?xml version="1.0" encoding="utf-8"?>
<p:tagLst xmlns:a="http://schemas.openxmlformats.org/drawingml/2006/main" xmlns:r="http://schemas.openxmlformats.org/officeDocument/2006/relationships" xmlns:p="http://schemas.openxmlformats.org/presentationml/2006/main">
  <p:tag name="NUM" val="2"/>
</p:tagLst>
</file>

<file path=ppt/tags/tag756.xml><?xml version="1.0" encoding="utf-8"?>
<p:tagLst xmlns:a="http://schemas.openxmlformats.org/drawingml/2006/main" xmlns:r="http://schemas.openxmlformats.org/officeDocument/2006/relationships" xmlns:p="http://schemas.openxmlformats.org/presentationml/2006/main">
  <p:tag name="NUM" val="3"/>
</p:tagLst>
</file>

<file path=ppt/tags/tag757.xml><?xml version="1.0" encoding="utf-8"?>
<p:tagLst xmlns:a="http://schemas.openxmlformats.org/drawingml/2006/main" xmlns:r="http://schemas.openxmlformats.org/officeDocument/2006/relationships" xmlns:p="http://schemas.openxmlformats.org/presentationml/2006/main">
  <p:tag name="NUM" val="4"/>
</p:tagLst>
</file>

<file path=ppt/tags/tag758.xml><?xml version="1.0" encoding="utf-8"?>
<p:tagLst xmlns:a="http://schemas.openxmlformats.org/drawingml/2006/main" xmlns:r="http://schemas.openxmlformats.org/officeDocument/2006/relationships" xmlns:p="http://schemas.openxmlformats.org/presentationml/2006/main">
  <p:tag name="NUM" val="5"/>
</p:tagLst>
</file>

<file path=ppt/tags/tag759.xml><?xml version="1.0" encoding="utf-8"?>
<p:tagLst xmlns:a="http://schemas.openxmlformats.org/drawingml/2006/main" xmlns:r="http://schemas.openxmlformats.org/officeDocument/2006/relationships" xmlns:p="http://schemas.openxmlformats.org/presentationml/2006/main">
  <p:tag name="NUM" val="6"/>
</p:tagLst>
</file>

<file path=ppt/tags/tag76.xml><?xml version="1.0" encoding="utf-8"?>
<p:tagLst xmlns:a="http://schemas.openxmlformats.org/drawingml/2006/main" xmlns:r="http://schemas.openxmlformats.org/officeDocument/2006/relationships" xmlns:p="http://schemas.openxmlformats.org/presentationml/2006/main">
  <p:tag name="NUM" val="14"/>
</p:tagLst>
</file>

<file path=ppt/tags/tag760.xml><?xml version="1.0" encoding="utf-8"?>
<p:tagLst xmlns:a="http://schemas.openxmlformats.org/drawingml/2006/main" xmlns:r="http://schemas.openxmlformats.org/officeDocument/2006/relationships" xmlns:p="http://schemas.openxmlformats.org/presentationml/2006/main">
  <p:tag name="NUM" val="7"/>
</p:tagLst>
</file>

<file path=ppt/tags/tag761.xml><?xml version="1.0" encoding="utf-8"?>
<p:tagLst xmlns:a="http://schemas.openxmlformats.org/drawingml/2006/main" xmlns:r="http://schemas.openxmlformats.org/officeDocument/2006/relationships" xmlns:p="http://schemas.openxmlformats.org/presentationml/2006/main">
  <p:tag name="NUM" val="1"/>
</p:tagLst>
</file>

<file path=ppt/tags/tag762.xml><?xml version="1.0" encoding="utf-8"?>
<p:tagLst xmlns:a="http://schemas.openxmlformats.org/drawingml/2006/main" xmlns:r="http://schemas.openxmlformats.org/officeDocument/2006/relationships" xmlns:p="http://schemas.openxmlformats.org/presentationml/2006/main">
  <p:tag name="NUM" val="2"/>
</p:tagLst>
</file>

<file path=ppt/tags/tag763.xml><?xml version="1.0" encoding="utf-8"?>
<p:tagLst xmlns:a="http://schemas.openxmlformats.org/drawingml/2006/main" xmlns:r="http://schemas.openxmlformats.org/officeDocument/2006/relationships" xmlns:p="http://schemas.openxmlformats.org/presentationml/2006/main">
  <p:tag name="NUM" val="3"/>
</p:tagLst>
</file>

<file path=ppt/tags/tag764.xml><?xml version="1.0" encoding="utf-8"?>
<p:tagLst xmlns:a="http://schemas.openxmlformats.org/drawingml/2006/main" xmlns:r="http://schemas.openxmlformats.org/officeDocument/2006/relationships" xmlns:p="http://schemas.openxmlformats.org/presentationml/2006/main">
  <p:tag name="NUM" val="4"/>
</p:tagLst>
</file>

<file path=ppt/tags/tag765.xml><?xml version="1.0" encoding="utf-8"?>
<p:tagLst xmlns:a="http://schemas.openxmlformats.org/drawingml/2006/main" xmlns:r="http://schemas.openxmlformats.org/officeDocument/2006/relationships" xmlns:p="http://schemas.openxmlformats.org/presentationml/2006/main">
  <p:tag name="NUM" val="6"/>
</p:tagLst>
</file>

<file path=ppt/tags/tag766.xml><?xml version="1.0" encoding="utf-8"?>
<p:tagLst xmlns:a="http://schemas.openxmlformats.org/drawingml/2006/main" xmlns:r="http://schemas.openxmlformats.org/officeDocument/2006/relationships" xmlns:p="http://schemas.openxmlformats.org/presentationml/2006/main">
  <p:tag name="NUM" val="8"/>
</p:tagLst>
</file>

<file path=ppt/tags/tag767.xml><?xml version="1.0" encoding="utf-8"?>
<p:tagLst xmlns:a="http://schemas.openxmlformats.org/drawingml/2006/main" xmlns:r="http://schemas.openxmlformats.org/officeDocument/2006/relationships" xmlns:p="http://schemas.openxmlformats.org/presentationml/2006/main">
  <p:tag name="NUM" val="9"/>
</p:tagLst>
</file>

<file path=ppt/tags/tag768.xml><?xml version="1.0" encoding="utf-8"?>
<p:tagLst xmlns:a="http://schemas.openxmlformats.org/drawingml/2006/main" xmlns:r="http://schemas.openxmlformats.org/officeDocument/2006/relationships" xmlns:p="http://schemas.openxmlformats.org/presentationml/2006/main">
  <p:tag name="NUM" val="10"/>
</p:tagLst>
</file>

<file path=ppt/tags/tag769.xml><?xml version="1.0" encoding="utf-8"?>
<p:tagLst xmlns:a="http://schemas.openxmlformats.org/drawingml/2006/main" xmlns:r="http://schemas.openxmlformats.org/officeDocument/2006/relationships" xmlns:p="http://schemas.openxmlformats.org/presentationml/2006/main">
  <p:tag name="NUM" val="11"/>
</p:tagLst>
</file>

<file path=ppt/tags/tag77.xml><?xml version="1.0" encoding="utf-8"?>
<p:tagLst xmlns:a="http://schemas.openxmlformats.org/drawingml/2006/main" xmlns:r="http://schemas.openxmlformats.org/officeDocument/2006/relationships" xmlns:p="http://schemas.openxmlformats.org/presentationml/2006/main">
  <p:tag name="NUM" val="15"/>
</p:tagLst>
</file>

<file path=ppt/tags/tag770.xml><?xml version="1.0" encoding="utf-8"?>
<p:tagLst xmlns:a="http://schemas.openxmlformats.org/drawingml/2006/main" xmlns:r="http://schemas.openxmlformats.org/officeDocument/2006/relationships" xmlns:p="http://schemas.openxmlformats.org/presentationml/2006/main">
  <p:tag name="NUM" val="12"/>
</p:tagLst>
</file>

<file path=ppt/tags/tag771.xml><?xml version="1.0" encoding="utf-8"?>
<p:tagLst xmlns:a="http://schemas.openxmlformats.org/drawingml/2006/main" xmlns:r="http://schemas.openxmlformats.org/officeDocument/2006/relationships" xmlns:p="http://schemas.openxmlformats.org/presentationml/2006/main">
  <p:tag name="NUM" val="1"/>
</p:tagLst>
</file>

<file path=ppt/tags/tag772.xml><?xml version="1.0" encoding="utf-8"?>
<p:tagLst xmlns:a="http://schemas.openxmlformats.org/drawingml/2006/main" xmlns:r="http://schemas.openxmlformats.org/officeDocument/2006/relationships" xmlns:p="http://schemas.openxmlformats.org/presentationml/2006/main">
  <p:tag name="NUM" val="2"/>
</p:tagLst>
</file>

<file path=ppt/tags/tag773.xml><?xml version="1.0" encoding="utf-8"?>
<p:tagLst xmlns:a="http://schemas.openxmlformats.org/drawingml/2006/main" xmlns:r="http://schemas.openxmlformats.org/officeDocument/2006/relationships" xmlns:p="http://schemas.openxmlformats.org/presentationml/2006/main">
  <p:tag name="NUM" val="3"/>
</p:tagLst>
</file>

<file path=ppt/tags/tag774.xml><?xml version="1.0" encoding="utf-8"?>
<p:tagLst xmlns:a="http://schemas.openxmlformats.org/drawingml/2006/main" xmlns:r="http://schemas.openxmlformats.org/officeDocument/2006/relationships" xmlns:p="http://schemas.openxmlformats.org/presentationml/2006/main">
  <p:tag name="NUM" val="4"/>
</p:tagLst>
</file>

<file path=ppt/tags/tag775.xml><?xml version="1.0" encoding="utf-8"?>
<p:tagLst xmlns:a="http://schemas.openxmlformats.org/drawingml/2006/main" xmlns:r="http://schemas.openxmlformats.org/officeDocument/2006/relationships" xmlns:p="http://schemas.openxmlformats.org/presentationml/2006/main">
  <p:tag name="NUM" val="5"/>
</p:tagLst>
</file>

<file path=ppt/tags/tag776.xml><?xml version="1.0" encoding="utf-8"?>
<p:tagLst xmlns:a="http://schemas.openxmlformats.org/drawingml/2006/main" xmlns:r="http://schemas.openxmlformats.org/officeDocument/2006/relationships" xmlns:p="http://schemas.openxmlformats.org/presentationml/2006/main">
  <p:tag name="NUM" val="6"/>
</p:tagLst>
</file>

<file path=ppt/tags/tag777.xml><?xml version="1.0" encoding="utf-8"?>
<p:tagLst xmlns:a="http://schemas.openxmlformats.org/drawingml/2006/main" xmlns:r="http://schemas.openxmlformats.org/officeDocument/2006/relationships" xmlns:p="http://schemas.openxmlformats.org/presentationml/2006/main">
  <p:tag name="NUM" val="7"/>
</p:tagLst>
</file>

<file path=ppt/tags/tag778.xml><?xml version="1.0" encoding="utf-8"?>
<p:tagLst xmlns:a="http://schemas.openxmlformats.org/drawingml/2006/main" xmlns:r="http://schemas.openxmlformats.org/officeDocument/2006/relationships" xmlns:p="http://schemas.openxmlformats.org/presentationml/2006/main">
  <p:tag name="NUM" val="8"/>
</p:tagLst>
</file>

<file path=ppt/tags/tag779.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16"/>
</p:tagLst>
</file>

<file path=ppt/tags/tag780.xml><?xml version="1.0" encoding="utf-8"?>
<p:tagLst xmlns:a="http://schemas.openxmlformats.org/drawingml/2006/main" xmlns:r="http://schemas.openxmlformats.org/officeDocument/2006/relationships" xmlns:p="http://schemas.openxmlformats.org/presentationml/2006/main">
  <p:tag name="NUM" val="2"/>
</p:tagLst>
</file>

<file path=ppt/tags/tag781.xml><?xml version="1.0" encoding="utf-8"?>
<p:tagLst xmlns:a="http://schemas.openxmlformats.org/drawingml/2006/main" xmlns:r="http://schemas.openxmlformats.org/officeDocument/2006/relationships" xmlns:p="http://schemas.openxmlformats.org/presentationml/2006/main">
  <p:tag name="NUM" val="3"/>
</p:tagLst>
</file>

<file path=ppt/tags/tag782.xml><?xml version="1.0" encoding="utf-8"?>
<p:tagLst xmlns:a="http://schemas.openxmlformats.org/drawingml/2006/main" xmlns:r="http://schemas.openxmlformats.org/officeDocument/2006/relationships" xmlns:p="http://schemas.openxmlformats.org/presentationml/2006/main">
  <p:tag name="NUM" val="4"/>
</p:tagLst>
</file>

<file path=ppt/tags/tag783.xml><?xml version="1.0" encoding="utf-8"?>
<p:tagLst xmlns:a="http://schemas.openxmlformats.org/drawingml/2006/main" xmlns:r="http://schemas.openxmlformats.org/officeDocument/2006/relationships" xmlns:p="http://schemas.openxmlformats.org/presentationml/2006/main">
  <p:tag name="NUM" val="5"/>
</p:tagLst>
</file>

<file path=ppt/tags/tag784.xml><?xml version="1.0" encoding="utf-8"?>
<p:tagLst xmlns:a="http://schemas.openxmlformats.org/drawingml/2006/main" xmlns:r="http://schemas.openxmlformats.org/officeDocument/2006/relationships" xmlns:p="http://schemas.openxmlformats.org/presentationml/2006/main">
  <p:tag name="NUM" val="6"/>
</p:tagLst>
</file>

<file path=ppt/tags/tag785.xml><?xml version="1.0" encoding="utf-8"?>
<p:tagLst xmlns:a="http://schemas.openxmlformats.org/drawingml/2006/main" xmlns:r="http://schemas.openxmlformats.org/officeDocument/2006/relationships" xmlns:p="http://schemas.openxmlformats.org/presentationml/2006/main">
  <p:tag name="NUM" val="7"/>
</p:tagLst>
</file>

<file path=ppt/tags/tag786.xml><?xml version="1.0" encoding="utf-8"?>
<p:tagLst xmlns:a="http://schemas.openxmlformats.org/drawingml/2006/main" xmlns:r="http://schemas.openxmlformats.org/officeDocument/2006/relationships" xmlns:p="http://schemas.openxmlformats.org/presentationml/2006/main">
  <p:tag name="NUM" val="2"/>
</p:tagLst>
</file>

<file path=ppt/tags/tag787.xml><?xml version="1.0" encoding="utf-8"?>
<p:tagLst xmlns:a="http://schemas.openxmlformats.org/drawingml/2006/main" xmlns:r="http://schemas.openxmlformats.org/officeDocument/2006/relationships" xmlns:p="http://schemas.openxmlformats.org/presentationml/2006/main">
  <p:tag name="NUM" val="1"/>
</p:tagLst>
</file>

<file path=ppt/tags/tag788.xml><?xml version="1.0" encoding="utf-8"?>
<p:tagLst xmlns:a="http://schemas.openxmlformats.org/drawingml/2006/main" xmlns:r="http://schemas.openxmlformats.org/officeDocument/2006/relationships" xmlns:p="http://schemas.openxmlformats.org/presentationml/2006/main">
  <p:tag name="NUM" val="2"/>
</p:tagLst>
</file>

<file path=ppt/tags/tag789.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17"/>
</p:tagLst>
</file>

<file path=ppt/tags/tag790.xml><?xml version="1.0" encoding="utf-8"?>
<p:tagLst xmlns:a="http://schemas.openxmlformats.org/drawingml/2006/main" xmlns:r="http://schemas.openxmlformats.org/officeDocument/2006/relationships" xmlns:p="http://schemas.openxmlformats.org/presentationml/2006/main">
  <p:tag name="NUM" val="4"/>
</p:tagLst>
</file>

<file path=ppt/tags/tag791.xml><?xml version="1.0" encoding="utf-8"?>
<p:tagLst xmlns:a="http://schemas.openxmlformats.org/drawingml/2006/main" xmlns:r="http://schemas.openxmlformats.org/officeDocument/2006/relationships" xmlns:p="http://schemas.openxmlformats.org/presentationml/2006/main">
  <p:tag name="NUM" val="5"/>
</p:tagLst>
</file>

<file path=ppt/tags/tag792.xml><?xml version="1.0" encoding="utf-8"?>
<p:tagLst xmlns:a="http://schemas.openxmlformats.org/drawingml/2006/main" xmlns:r="http://schemas.openxmlformats.org/officeDocument/2006/relationships" xmlns:p="http://schemas.openxmlformats.org/presentationml/2006/main">
  <p:tag name="NUM" val="6"/>
</p:tagLst>
</file>

<file path=ppt/tags/tag793.xml><?xml version="1.0" encoding="utf-8"?>
<p:tagLst xmlns:a="http://schemas.openxmlformats.org/drawingml/2006/main" xmlns:r="http://schemas.openxmlformats.org/officeDocument/2006/relationships" xmlns:p="http://schemas.openxmlformats.org/presentationml/2006/main">
  <p:tag name="NUM" val="7"/>
</p:tagLst>
</file>

<file path=ppt/tags/tag794.xml><?xml version="1.0" encoding="utf-8"?>
<p:tagLst xmlns:a="http://schemas.openxmlformats.org/drawingml/2006/main" xmlns:r="http://schemas.openxmlformats.org/officeDocument/2006/relationships" xmlns:p="http://schemas.openxmlformats.org/presentationml/2006/main">
  <p:tag name="NUM" val="8"/>
</p:tagLst>
</file>

<file path=ppt/tags/tag795.xml><?xml version="1.0" encoding="utf-8"?>
<p:tagLst xmlns:a="http://schemas.openxmlformats.org/drawingml/2006/main" xmlns:r="http://schemas.openxmlformats.org/officeDocument/2006/relationships" xmlns:p="http://schemas.openxmlformats.org/presentationml/2006/main">
  <p:tag name="NUM" val="9"/>
</p:tagLst>
</file>

<file path=ppt/tags/tag796.xml><?xml version="1.0" encoding="utf-8"?>
<p:tagLst xmlns:a="http://schemas.openxmlformats.org/drawingml/2006/main" xmlns:r="http://schemas.openxmlformats.org/officeDocument/2006/relationships" xmlns:p="http://schemas.openxmlformats.org/presentationml/2006/main">
  <p:tag name="NUM" val="1"/>
</p:tagLst>
</file>

<file path=ppt/tags/tag797.xml><?xml version="1.0" encoding="utf-8"?>
<p:tagLst xmlns:a="http://schemas.openxmlformats.org/drawingml/2006/main" xmlns:r="http://schemas.openxmlformats.org/officeDocument/2006/relationships" xmlns:p="http://schemas.openxmlformats.org/presentationml/2006/main">
  <p:tag name="NUM" val="2"/>
</p:tagLst>
</file>

<file path=ppt/tags/tag798.xml><?xml version="1.0" encoding="utf-8"?>
<p:tagLst xmlns:a="http://schemas.openxmlformats.org/drawingml/2006/main" xmlns:r="http://schemas.openxmlformats.org/officeDocument/2006/relationships" xmlns:p="http://schemas.openxmlformats.org/presentationml/2006/main">
  <p:tag name="NUM" val="3"/>
</p:tagLst>
</file>

<file path=ppt/tags/tag79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8"/>
</p:tagLst>
</file>

<file path=ppt/tags/tag800.xml><?xml version="1.0" encoding="utf-8"?>
<p:tagLst xmlns:a="http://schemas.openxmlformats.org/drawingml/2006/main" xmlns:r="http://schemas.openxmlformats.org/officeDocument/2006/relationships" xmlns:p="http://schemas.openxmlformats.org/presentationml/2006/main">
  <p:tag name="NUM" val="5"/>
</p:tagLst>
</file>

<file path=ppt/tags/tag801.xml><?xml version="1.0" encoding="utf-8"?>
<p:tagLst xmlns:a="http://schemas.openxmlformats.org/drawingml/2006/main" xmlns:r="http://schemas.openxmlformats.org/officeDocument/2006/relationships" xmlns:p="http://schemas.openxmlformats.org/presentationml/2006/main">
  <p:tag name="NUM" val="6"/>
</p:tagLst>
</file>

<file path=ppt/tags/tag802.xml><?xml version="1.0" encoding="utf-8"?>
<p:tagLst xmlns:a="http://schemas.openxmlformats.org/drawingml/2006/main" xmlns:r="http://schemas.openxmlformats.org/officeDocument/2006/relationships" xmlns:p="http://schemas.openxmlformats.org/presentationml/2006/main">
  <p:tag name="NUM" val="7"/>
</p:tagLst>
</file>

<file path=ppt/tags/tag803.xml><?xml version="1.0" encoding="utf-8"?>
<p:tagLst xmlns:a="http://schemas.openxmlformats.org/drawingml/2006/main" xmlns:r="http://schemas.openxmlformats.org/officeDocument/2006/relationships" xmlns:p="http://schemas.openxmlformats.org/presentationml/2006/main">
  <p:tag name="NUM" val="8"/>
</p:tagLst>
</file>

<file path=ppt/tags/tag804.xml><?xml version="1.0" encoding="utf-8"?>
<p:tagLst xmlns:a="http://schemas.openxmlformats.org/drawingml/2006/main" xmlns:r="http://schemas.openxmlformats.org/officeDocument/2006/relationships" xmlns:p="http://schemas.openxmlformats.org/presentationml/2006/main">
  <p:tag name="NUM" val="9"/>
</p:tagLst>
</file>

<file path=ppt/tags/tag805.xml><?xml version="1.0" encoding="utf-8"?>
<p:tagLst xmlns:a="http://schemas.openxmlformats.org/drawingml/2006/main" xmlns:r="http://schemas.openxmlformats.org/officeDocument/2006/relationships" xmlns:p="http://schemas.openxmlformats.org/presentationml/2006/main">
  <p:tag name="NUM" val="1"/>
</p:tagLst>
</file>

<file path=ppt/tags/tag806.xml><?xml version="1.0" encoding="utf-8"?>
<p:tagLst xmlns:a="http://schemas.openxmlformats.org/drawingml/2006/main" xmlns:r="http://schemas.openxmlformats.org/officeDocument/2006/relationships" xmlns:p="http://schemas.openxmlformats.org/presentationml/2006/main">
  <p:tag name="NUM" val="2"/>
</p:tagLst>
</file>

<file path=ppt/tags/tag807.xml><?xml version="1.0" encoding="utf-8"?>
<p:tagLst xmlns:a="http://schemas.openxmlformats.org/drawingml/2006/main" xmlns:r="http://schemas.openxmlformats.org/officeDocument/2006/relationships" xmlns:p="http://schemas.openxmlformats.org/presentationml/2006/main">
  <p:tag name="NUM" val="3"/>
</p:tagLst>
</file>

<file path=ppt/tags/tag808.xml><?xml version="1.0" encoding="utf-8"?>
<p:tagLst xmlns:a="http://schemas.openxmlformats.org/drawingml/2006/main" xmlns:r="http://schemas.openxmlformats.org/officeDocument/2006/relationships" xmlns:p="http://schemas.openxmlformats.org/presentationml/2006/main">
  <p:tag name="NUM" val="4"/>
</p:tagLst>
</file>

<file path=ppt/tags/tag809.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19"/>
</p:tagLst>
</file>

<file path=ppt/tags/tag810.xml><?xml version="1.0" encoding="utf-8"?>
<p:tagLst xmlns:a="http://schemas.openxmlformats.org/drawingml/2006/main" xmlns:r="http://schemas.openxmlformats.org/officeDocument/2006/relationships" xmlns:p="http://schemas.openxmlformats.org/presentationml/2006/main">
  <p:tag name="NUM" val="6"/>
</p:tagLst>
</file>

<file path=ppt/tags/tag811.xml><?xml version="1.0" encoding="utf-8"?>
<p:tagLst xmlns:a="http://schemas.openxmlformats.org/drawingml/2006/main" xmlns:r="http://schemas.openxmlformats.org/officeDocument/2006/relationships" xmlns:p="http://schemas.openxmlformats.org/presentationml/2006/main">
  <p:tag name="NUM" val="7"/>
</p:tagLst>
</file>

<file path=ppt/tags/tag812.xml><?xml version="1.0" encoding="utf-8"?>
<p:tagLst xmlns:a="http://schemas.openxmlformats.org/drawingml/2006/main" xmlns:r="http://schemas.openxmlformats.org/officeDocument/2006/relationships" xmlns:p="http://schemas.openxmlformats.org/presentationml/2006/main">
  <p:tag name="NUM" val="1"/>
</p:tagLst>
</file>

<file path=ppt/tags/tag813.xml><?xml version="1.0" encoding="utf-8"?>
<p:tagLst xmlns:a="http://schemas.openxmlformats.org/drawingml/2006/main" xmlns:r="http://schemas.openxmlformats.org/officeDocument/2006/relationships" xmlns:p="http://schemas.openxmlformats.org/presentationml/2006/main">
  <p:tag name="NUM" val="2"/>
</p:tagLst>
</file>

<file path=ppt/tags/tag814.xml><?xml version="1.0" encoding="utf-8"?>
<p:tagLst xmlns:a="http://schemas.openxmlformats.org/drawingml/2006/main" xmlns:r="http://schemas.openxmlformats.org/officeDocument/2006/relationships" xmlns:p="http://schemas.openxmlformats.org/presentationml/2006/main">
  <p:tag name="NUM" val="3"/>
</p:tagLst>
</file>

<file path=ppt/tags/tag815.xml><?xml version="1.0" encoding="utf-8"?>
<p:tagLst xmlns:a="http://schemas.openxmlformats.org/drawingml/2006/main" xmlns:r="http://schemas.openxmlformats.org/officeDocument/2006/relationships" xmlns:p="http://schemas.openxmlformats.org/presentationml/2006/main">
  <p:tag name="NUM" val="4"/>
</p:tagLst>
</file>

<file path=ppt/tags/tag816.xml><?xml version="1.0" encoding="utf-8"?>
<p:tagLst xmlns:a="http://schemas.openxmlformats.org/drawingml/2006/main" xmlns:r="http://schemas.openxmlformats.org/officeDocument/2006/relationships" xmlns:p="http://schemas.openxmlformats.org/presentationml/2006/main">
  <p:tag name="NUM" val="2"/>
</p:tagLst>
</file>

<file path=ppt/tags/tag817.xml><?xml version="1.0" encoding="utf-8"?>
<p:tagLst xmlns:a="http://schemas.openxmlformats.org/drawingml/2006/main" xmlns:r="http://schemas.openxmlformats.org/officeDocument/2006/relationships" xmlns:p="http://schemas.openxmlformats.org/presentationml/2006/main">
  <p:tag name="NUM" val="3"/>
</p:tagLst>
</file>

<file path=ppt/tags/tag818.xml><?xml version="1.0" encoding="utf-8"?>
<p:tagLst xmlns:a="http://schemas.openxmlformats.org/drawingml/2006/main" xmlns:r="http://schemas.openxmlformats.org/officeDocument/2006/relationships" xmlns:p="http://schemas.openxmlformats.org/presentationml/2006/main">
  <p:tag name="NUM" val="4"/>
</p:tagLst>
</file>

<file path=ppt/tags/tag819.xml><?xml version="1.0" encoding="utf-8"?>
<p:tagLst xmlns:a="http://schemas.openxmlformats.org/drawingml/2006/main" xmlns:r="http://schemas.openxmlformats.org/officeDocument/2006/relationships" xmlns:p="http://schemas.openxmlformats.org/presentationml/2006/main">
  <p:tag name="NUM" val="6"/>
</p:tagLst>
</file>

<file path=ppt/tags/tag82.xml><?xml version="1.0" encoding="utf-8"?>
<p:tagLst xmlns:a="http://schemas.openxmlformats.org/drawingml/2006/main" xmlns:r="http://schemas.openxmlformats.org/officeDocument/2006/relationships" xmlns:p="http://schemas.openxmlformats.org/presentationml/2006/main">
  <p:tag name="NUM" val="20"/>
</p:tagLst>
</file>

<file path=ppt/tags/tag820.xml><?xml version="1.0" encoding="utf-8"?>
<p:tagLst xmlns:a="http://schemas.openxmlformats.org/drawingml/2006/main" xmlns:r="http://schemas.openxmlformats.org/officeDocument/2006/relationships" xmlns:p="http://schemas.openxmlformats.org/presentationml/2006/main">
  <p:tag name="NUM" val="7"/>
</p:tagLst>
</file>

<file path=ppt/tags/tag821.xml><?xml version="1.0" encoding="utf-8"?>
<p:tagLst xmlns:a="http://schemas.openxmlformats.org/drawingml/2006/main" xmlns:r="http://schemas.openxmlformats.org/officeDocument/2006/relationships" xmlns:p="http://schemas.openxmlformats.org/presentationml/2006/main">
  <p:tag name="NUM" val="8"/>
</p:tagLst>
</file>

<file path=ppt/tags/tag822.xml><?xml version="1.0" encoding="utf-8"?>
<p:tagLst xmlns:a="http://schemas.openxmlformats.org/drawingml/2006/main" xmlns:r="http://schemas.openxmlformats.org/officeDocument/2006/relationships" xmlns:p="http://schemas.openxmlformats.org/presentationml/2006/main">
  <p:tag name="NUM" val="9"/>
</p:tagLst>
</file>

<file path=ppt/tags/tag823.xml><?xml version="1.0" encoding="utf-8"?>
<p:tagLst xmlns:a="http://schemas.openxmlformats.org/drawingml/2006/main" xmlns:r="http://schemas.openxmlformats.org/officeDocument/2006/relationships" xmlns:p="http://schemas.openxmlformats.org/presentationml/2006/main">
  <p:tag name="NUM" val="10"/>
</p:tagLst>
</file>

<file path=ppt/tags/tag824.xml><?xml version="1.0" encoding="utf-8"?>
<p:tagLst xmlns:a="http://schemas.openxmlformats.org/drawingml/2006/main" xmlns:r="http://schemas.openxmlformats.org/officeDocument/2006/relationships" xmlns:p="http://schemas.openxmlformats.org/presentationml/2006/main">
  <p:tag name="NUM" val="11"/>
</p:tagLst>
</file>

<file path=ppt/tags/tag825.xml><?xml version="1.0" encoding="utf-8"?>
<p:tagLst xmlns:a="http://schemas.openxmlformats.org/drawingml/2006/main" xmlns:r="http://schemas.openxmlformats.org/officeDocument/2006/relationships" xmlns:p="http://schemas.openxmlformats.org/presentationml/2006/main">
  <p:tag name="NUM" val="2"/>
</p:tagLst>
</file>

<file path=ppt/tags/tag826.xml><?xml version="1.0" encoding="utf-8"?>
<p:tagLst xmlns:a="http://schemas.openxmlformats.org/drawingml/2006/main" xmlns:r="http://schemas.openxmlformats.org/officeDocument/2006/relationships" xmlns:p="http://schemas.openxmlformats.org/presentationml/2006/main">
  <p:tag name="NUM" val="1"/>
</p:tagLst>
</file>

<file path=ppt/tags/tag827.xml><?xml version="1.0" encoding="utf-8"?>
<p:tagLst xmlns:a="http://schemas.openxmlformats.org/drawingml/2006/main" xmlns:r="http://schemas.openxmlformats.org/officeDocument/2006/relationships" xmlns:p="http://schemas.openxmlformats.org/presentationml/2006/main">
  <p:tag name="NUM" val="2"/>
</p:tagLst>
</file>

<file path=ppt/tags/tag828.xml><?xml version="1.0" encoding="utf-8"?>
<p:tagLst xmlns:a="http://schemas.openxmlformats.org/drawingml/2006/main" xmlns:r="http://schemas.openxmlformats.org/officeDocument/2006/relationships" xmlns:p="http://schemas.openxmlformats.org/presentationml/2006/main">
  <p:tag name="NUM" val="3"/>
</p:tagLst>
</file>

<file path=ppt/tags/tag829.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21"/>
</p:tagLst>
</file>

<file path=ppt/tags/tag830.xml><?xml version="1.0" encoding="utf-8"?>
<p:tagLst xmlns:a="http://schemas.openxmlformats.org/drawingml/2006/main" xmlns:r="http://schemas.openxmlformats.org/officeDocument/2006/relationships" xmlns:p="http://schemas.openxmlformats.org/presentationml/2006/main">
  <p:tag name="NUM" val="1"/>
</p:tagLst>
</file>

<file path=ppt/tags/tag831.xml><?xml version="1.0" encoding="utf-8"?>
<p:tagLst xmlns:a="http://schemas.openxmlformats.org/drawingml/2006/main" xmlns:r="http://schemas.openxmlformats.org/officeDocument/2006/relationships" xmlns:p="http://schemas.openxmlformats.org/presentationml/2006/main">
  <p:tag name="NUM" val="3"/>
</p:tagLst>
</file>

<file path=ppt/tags/tag832.xml><?xml version="1.0" encoding="utf-8"?>
<p:tagLst xmlns:a="http://schemas.openxmlformats.org/drawingml/2006/main" xmlns:r="http://schemas.openxmlformats.org/officeDocument/2006/relationships" xmlns:p="http://schemas.openxmlformats.org/presentationml/2006/main">
  <p:tag name="NUM" val="4"/>
</p:tagLst>
</file>

<file path=ppt/tags/tag833.xml><?xml version="1.0" encoding="utf-8"?>
<p:tagLst xmlns:a="http://schemas.openxmlformats.org/drawingml/2006/main" xmlns:r="http://schemas.openxmlformats.org/officeDocument/2006/relationships" xmlns:p="http://schemas.openxmlformats.org/presentationml/2006/main">
  <p:tag name="NUM" val="1"/>
</p:tagLst>
</file>

<file path=ppt/tags/tag834.xml><?xml version="1.0" encoding="utf-8"?>
<p:tagLst xmlns:a="http://schemas.openxmlformats.org/drawingml/2006/main" xmlns:r="http://schemas.openxmlformats.org/officeDocument/2006/relationships" xmlns:p="http://schemas.openxmlformats.org/presentationml/2006/main">
  <p:tag name="NUM" val="2"/>
</p:tagLst>
</file>

<file path=ppt/tags/tag835.xml><?xml version="1.0" encoding="utf-8"?>
<p:tagLst xmlns:a="http://schemas.openxmlformats.org/drawingml/2006/main" xmlns:r="http://schemas.openxmlformats.org/officeDocument/2006/relationships" xmlns:p="http://schemas.openxmlformats.org/presentationml/2006/main">
  <p:tag name="NUM" val="3"/>
</p:tagLst>
</file>

<file path=ppt/tags/tag836.xml><?xml version="1.0" encoding="utf-8"?>
<p:tagLst xmlns:a="http://schemas.openxmlformats.org/drawingml/2006/main" xmlns:r="http://schemas.openxmlformats.org/officeDocument/2006/relationships" xmlns:p="http://schemas.openxmlformats.org/presentationml/2006/main">
  <p:tag name="NUM" val="4"/>
</p:tagLst>
</file>

<file path=ppt/tags/tag837.xml><?xml version="1.0" encoding="utf-8"?>
<p:tagLst xmlns:a="http://schemas.openxmlformats.org/drawingml/2006/main" xmlns:r="http://schemas.openxmlformats.org/officeDocument/2006/relationships" xmlns:p="http://schemas.openxmlformats.org/presentationml/2006/main">
  <p:tag name="NUM" val="5"/>
</p:tagLst>
</file>

<file path=ppt/tags/tag838.xml><?xml version="1.0" encoding="utf-8"?>
<p:tagLst xmlns:a="http://schemas.openxmlformats.org/drawingml/2006/main" xmlns:r="http://schemas.openxmlformats.org/officeDocument/2006/relationships" xmlns:p="http://schemas.openxmlformats.org/presentationml/2006/main">
  <p:tag name="NUM" val="6"/>
</p:tagLst>
</file>

<file path=ppt/tags/tag839.xml><?xml version="1.0" encoding="utf-8"?>
<p:tagLst xmlns:a="http://schemas.openxmlformats.org/drawingml/2006/main" xmlns:r="http://schemas.openxmlformats.org/officeDocument/2006/relationships" xmlns:p="http://schemas.openxmlformats.org/presentationml/2006/main">
  <p:tag name="NUM" val="7"/>
</p:tagLst>
</file>

<file path=ppt/tags/tag84.xml><?xml version="1.0" encoding="utf-8"?>
<p:tagLst xmlns:a="http://schemas.openxmlformats.org/drawingml/2006/main" xmlns:r="http://schemas.openxmlformats.org/officeDocument/2006/relationships" xmlns:p="http://schemas.openxmlformats.org/presentationml/2006/main">
  <p:tag name="NUM" val="22"/>
</p:tagLst>
</file>

<file path=ppt/tags/tag840.xml><?xml version="1.0" encoding="utf-8"?>
<p:tagLst xmlns:a="http://schemas.openxmlformats.org/drawingml/2006/main" xmlns:r="http://schemas.openxmlformats.org/officeDocument/2006/relationships" xmlns:p="http://schemas.openxmlformats.org/presentationml/2006/main">
  <p:tag name="NUM" val="8"/>
</p:tagLst>
</file>

<file path=ppt/tags/tag841.xml><?xml version="1.0" encoding="utf-8"?>
<p:tagLst xmlns:a="http://schemas.openxmlformats.org/drawingml/2006/main" xmlns:r="http://schemas.openxmlformats.org/officeDocument/2006/relationships" xmlns:p="http://schemas.openxmlformats.org/presentationml/2006/main">
  <p:tag name="NUM" val="9"/>
</p:tagLst>
</file>

<file path=ppt/tags/tag842.xml><?xml version="1.0" encoding="utf-8"?>
<p:tagLst xmlns:a="http://schemas.openxmlformats.org/drawingml/2006/main" xmlns:r="http://schemas.openxmlformats.org/officeDocument/2006/relationships" xmlns:p="http://schemas.openxmlformats.org/presentationml/2006/main">
  <p:tag name="NUM" val="2"/>
</p:tagLst>
</file>

<file path=ppt/tags/tag843.xml><?xml version="1.0" encoding="utf-8"?>
<p:tagLst xmlns:a="http://schemas.openxmlformats.org/drawingml/2006/main" xmlns:r="http://schemas.openxmlformats.org/officeDocument/2006/relationships" xmlns:p="http://schemas.openxmlformats.org/presentationml/2006/main">
  <p:tag name="NUM" val="1"/>
</p:tagLst>
</file>

<file path=ppt/tags/tag844.xml><?xml version="1.0" encoding="utf-8"?>
<p:tagLst xmlns:a="http://schemas.openxmlformats.org/drawingml/2006/main" xmlns:r="http://schemas.openxmlformats.org/officeDocument/2006/relationships" xmlns:p="http://schemas.openxmlformats.org/presentationml/2006/main">
  <p:tag name="NUM" val="2"/>
</p:tagLst>
</file>

<file path=ppt/tags/tag845.xml><?xml version="1.0" encoding="utf-8"?>
<p:tagLst xmlns:a="http://schemas.openxmlformats.org/drawingml/2006/main" xmlns:r="http://schemas.openxmlformats.org/officeDocument/2006/relationships" xmlns:p="http://schemas.openxmlformats.org/presentationml/2006/main">
  <p:tag name="NUM" val="3"/>
</p:tagLst>
</file>

<file path=ppt/tags/tag846.xml><?xml version="1.0" encoding="utf-8"?>
<p:tagLst xmlns:a="http://schemas.openxmlformats.org/drawingml/2006/main" xmlns:r="http://schemas.openxmlformats.org/officeDocument/2006/relationships" xmlns:p="http://schemas.openxmlformats.org/presentationml/2006/main">
  <p:tag name="NUM" val="4"/>
</p:tagLst>
</file>

<file path=ppt/tags/tag847.xml><?xml version="1.0" encoding="utf-8"?>
<p:tagLst xmlns:a="http://schemas.openxmlformats.org/drawingml/2006/main" xmlns:r="http://schemas.openxmlformats.org/officeDocument/2006/relationships" xmlns:p="http://schemas.openxmlformats.org/presentationml/2006/main">
  <p:tag name="NUM" val="5"/>
</p:tagLst>
</file>

<file path=ppt/tags/tag848.xml><?xml version="1.0" encoding="utf-8"?>
<p:tagLst xmlns:a="http://schemas.openxmlformats.org/drawingml/2006/main" xmlns:r="http://schemas.openxmlformats.org/officeDocument/2006/relationships" xmlns:p="http://schemas.openxmlformats.org/presentationml/2006/main">
  <p:tag name="NUM" val="6"/>
</p:tagLst>
</file>

<file path=ppt/tags/tag849.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23"/>
</p:tagLst>
</file>

<file path=ppt/tags/tag850.xml><?xml version="1.0" encoding="utf-8"?>
<p:tagLst xmlns:a="http://schemas.openxmlformats.org/drawingml/2006/main" xmlns:r="http://schemas.openxmlformats.org/officeDocument/2006/relationships" xmlns:p="http://schemas.openxmlformats.org/presentationml/2006/main">
  <p:tag name="NUM" val="8"/>
</p:tagLst>
</file>

<file path=ppt/tags/tag851.xml><?xml version="1.0" encoding="utf-8"?>
<p:tagLst xmlns:a="http://schemas.openxmlformats.org/drawingml/2006/main" xmlns:r="http://schemas.openxmlformats.org/officeDocument/2006/relationships" xmlns:p="http://schemas.openxmlformats.org/presentationml/2006/main">
  <p:tag name="NUM" val="9"/>
</p:tagLst>
</file>

<file path=ppt/tags/tag852.xml><?xml version="1.0" encoding="utf-8"?>
<p:tagLst xmlns:a="http://schemas.openxmlformats.org/drawingml/2006/main" xmlns:r="http://schemas.openxmlformats.org/officeDocument/2006/relationships" xmlns:p="http://schemas.openxmlformats.org/presentationml/2006/main">
  <p:tag name="NUM" val="10"/>
</p:tagLst>
</file>

<file path=ppt/tags/tag853.xml><?xml version="1.0" encoding="utf-8"?>
<p:tagLst xmlns:a="http://schemas.openxmlformats.org/drawingml/2006/main" xmlns:r="http://schemas.openxmlformats.org/officeDocument/2006/relationships" xmlns:p="http://schemas.openxmlformats.org/presentationml/2006/main">
  <p:tag name="NUM" val="11"/>
</p:tagLst>
</file>

<file path=ppt/tags/tag854.xml><?xml version="1.0" encoding="utf-8"?>
<p:tagLst xmlns:a="http://schemas.openxmlformats.org/drawingml/2006/main" xmlns:r="http://schemas.openxmlformats.org/officeDocument/2006/relationships" xmlns:p="http://schemas.openxmlformats.org/presentationml/2006/main">
  <p:tag name="NUM" val="12"/>
</p:tagLst>
</file>

<file path=ppt/tags/tag855.xml><?xml version="1.0" encoding="utf-8"?>
<p:tagLst xmlns:a="http://schemas.openxmlformats.org/drawingml/2006/main" xmlns:r="http://schemas.openxmlformats.org/officeDocument/2006/relationships" xmlns:p="http://schemas.openxmlformats.org/presentationml/2006/main">
  <p:tag name="NUM" val="13"/>
</p:tagLst>
</file>

<file path=ppt/tags/tag856.xml><?xml version="1.0" encoding="utf-8"?>
<p:tagLst xmlns:a="http://schemas.openxmlformats.org/drawingml/2006/main" xmlns:r="http://schemas.openxmlformats.org/officeDocument/2006/relationships" xmlns:p="http://schemas.openxmlformats.org/presentationml/2006/main">
  <p:tag name="NUM" val="14"/>
</p:tagLst>
</file>

<file path=ppt/tags/tag857.xml><?xml version="1.0" encoding="utf-8"?>
<p:tagLst xmlns:a="http://schemas.openxmlformats.org/drawingml/2006/main" xmlns:r="http://schemas.openxmlformats.org/officeDocument/2006/relationships" xmlns:p="http://schemas.openxmlformats.org/presentationml/2006/main">
  <p:tag name="NUM" val="2"/>
</p:tagLst>
</file>

<file path=ppt/tags/tag858.xml><?xml version="1.0" encoding="utf-8"?>
<p:tagLst xmlns:a="http://schemas.openxmlformats.org/drawingml/2006/main" xmlns:r="http://schemas.openxmlformats.org/officeDocument/2006/relationships" xmlns:p="http://schemas.openxmlformats.org/presentationml/2006/main">
  <p:tag name="NUM" val="1"/>
</p:tagLst>
</file>

<file path=ppt/tags/tag859.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24"/>
</p:tagLst>
</file>

<file path=ppt/tags/tag860.xml><?xml version="1.0" encoding="utf-8"?>
<p:tagLst xmlns:a="http://schemas.openxmlformats.org/drawingml/2006/main" xmlns:r="http://schemas.openxmlformats.org/officeDocument/2006/relationships" xmlns:p="http://schemas.openxmlformats.org/presentationml/2006/main">
  <p:tag name="NUM" val="3"/>
</p:tagLst>
</file>

<file path=ppt/tags/tag861.xml><?xml version="1.0" encoding="utf-8"?>
<p:tagLst xmlns:a="http://schemas.openxmlformats.org/drawingml/2006/main" xmlns:r="http://schemas.openxmlformats.org/officeDocument/2006/relationships" xmlns:p="http://schemas.openxmlformats.org/presentationml/2006/main">
  <p:tag name="NUM" val="4"/>
</p:tagLst>
</file>

<file path=ppt/tags/tag862.xml><?xml version="1.0" encoding="utf-8"?>
<p:tagLst xmlns:a="http://schemas.openxmlformats.org/drawingml/2006/main" xmlns:r="http://schemas.openxmlformats.org/officeDocument/2006/relationships" xmlns:p="http://schemas.openxmlformats.org/presentationml/2006/main">
  <p:tag name="NUM" val="5"/>
</p:tagLst>
</file>

<file path=ppt/tags/tag863.xml><?xml version="1.0" encoding="utf-8"?>
<p:tagLst xmlns:a="http://schemas.openxmlformats.org/drawingml/2006/main" xmlns:r="http://schemas.openxmlformats.org/officeDocument/2006/relationships" xmlns:p="http://schemas.openxmlformats.org/presentationml/2006/main">
  <p:tag name="NUM" val="6"/>
</p:tagLst>
</file>

<file path=ppt/tags/tag864.xml><?xml version="1.0" encoding="utf-8"?>
<p:tagLst xmlns:a="http://schemas.openxmlformats.org/drawingml/2006/main" xmlns:r="http://schemas.openxmlformats.org/officeDocument/2006/relationships" xmlns:p="http://schemas.openxmlformats.org/presentationml/2006/main">
  <p:tag name="NUM" val="7"/>
</p:tagLst>
</file>

<file path=ppt/tags/tag865.xml><?xml version="1.0" encoding="utf-8"?>
<p:tagLst xmlns:a="http://schemas.openxmlformats.org/drawingml/2006/main" xmlns:r="http://schemas.openxmlformats.org/officeDocument/2006/relationships" xmlns:p="http://schemas.openxmlformats.org/presentationml/2006/main">
  <p:tag name="NUM" val="8"/>
</p:tagLst>
</file>

<file path=ppt/tags/tag866.xml><?xml version="1.0" encoding="utf-8"?>
<p:tagLst xmlns:a="http://schemas.openxmlformats.org/drawingml/2006/main" xmlns:r="http://schemas.openxmlformats.org/officeDocument/2006/relationships" xmlns:p="http://schemas.openxmlformats.org/presentationml/2006/main">
  <p:tag name="NUM" val="9"/>
</p:tagLst>
</file>

<file path=ppt/tags/tag867.xml><?xml version="1.0" encoding="utf-8"?>
<p:tagLst xmlns:a="http://schemas.openxmlformats.org/drawingml/2006/main" xmlns:r="http://schemas.openxmlformats.org/officeDocument/2006/relationships" xmlns:p="http://schemas.openxmlformats.org/presentationml/2006/main">
  <p:tag name="NUM" val="10"/>
</p:tagLst>
</file>

<file path=ppt/tags/tag868.xml><?xml version="1.0" encoding="utf-8"?>
<p:tagLst xmlns:a="http://schemas.openxmlformats.org/drawingml/2006/main" xmlns:r="http://schemas.openxmlformats.org/officeDocument/2006/relationships" xmlns:p="http://schemas.openxmlformats.org/presentationml/2006/main">
  <p:tag name="NUM" val="11"/>
</p:tagLst>
</file>

<file path=ppt/tags/tag869.xml><?xml version="1.0" encoding="utf-8"?>
<p:tagLst xmlns:a="http://schemas.openxmlformats.org/drawingml/2006/main" xmlns:r="http://schemas.openxmlformats.org/officeDocument/2006/relationships" xmlns:p="http://schemas.openxmlformats.org/presentationml/2006/main">
  <p:tag name="NUM" val="12"/>
</p:tagLst>
</file>

<file path=ppt/tags/tag87.xml><?xml version="1.0" encoding="utf-8"?>
<p:tagLst xmlns:a="http://schemas.openxmlformats.org/drawingml/2006/main" xmlns:r="http://schemas.openxmlformats.org/officeDocument/2006/relationships" xmlns:p="http://schemas.openxmlformats.org/presentationml/2006/main">
  <p:tag name="NUM" val="25"/>
</p:tagLst>
</file>

<file path=ppt/tags/tag870.xml><?xml version="1.0" encoding="utf-8"?>
<p:tagLst xmlns:a="http://schemas.openxmlformats.org/drawingml/2006/main" xmlns:r="http://schemas.openxmlformats.org/officeDocument/2006/relationships" xmlns:p="http://schemas.openxmlformats.org/presentationml/2006/main">
  <p:tag name="NUM" val="13"/>
</p:tagLst>
</file>

<file path=ppt/tags/tag871.xml><?xml version="1.0" encoding="utf-8"?>
<p:tagLst xmlns:a="http://schemas.openxmlformats.org/drawingml/2006/main" xmlns:r="http://schemas.openxmlformats.org/officeDocument/2006/relationships" xmlns:p="http://schemas.openxmlformats.org/presentationml/2006/main">
  <p:tag name="NUM" val="14"/>
</p:tagLst>
</file>

<file path=ppt/tags/tag872.xml><?xml version="1.0" encoding="utf-8"?>
<p:tagLst xmlns:a="http://schemas.openxmlformats.org/drawingml/2006/main" xmlns:r="http://schemas.openxmlformats.org/officeDocument/2006/relationships" xmlns:p="http://schemas.openxmlformats.org/presentationml/2006/main">
  <p:tag name="NUM" val="15"/>
</p:tagLst>
</file>

<file path=ppt/tags/tag873.xml><?xml version="1.0" encoding="utf-8"?>
<p:tagLst xmlns:a="http://schemas.openxmlformats.org/drawingml/2006/main" xmlns:r="http://schemas.openxmlformats.org/officeDocument/2006/relationships" xmlns:p="http://schemas.openxmlformats.org/presentationml/2006/main">
  <p:tag name="NUM" val="16"/>
</p:tagLst>
</file>

<file path=ppt/tags/tag874.xml><?xml version="1.0" encoding="utf-8"?>
<p:tagLst xmlns:a="http://schemas.openxmlformats.org/drawingml/2006/main" xmlns:r="http://schemas.openxmlformats.org/officeDocument/2006/relationships" xmlns:p="http://schemas.openxmlformats.org/presentationml/2006/main">
  <p:tag name="NUM" val="17"/>
</p:tagLst>
</file>

<file path=ppt/tags/tag875.xml><?xml version="1.0" encoding="utf-8"?>
<p:tagLst xmlns:a="http://schemas.openxmlformats.org/drawingml/2006/main" xmlns:r="http://schemas.openxmlformats.org/officeDocument/2006/relationships" xmlns:p="http://schemas.openxmlformats.org/presentationml/2006/main">
  <p:tag name="NUM" val="18"/>
</p:tagLst>
</file>

<file path=ppt/tags/tag876.xml><?xml version="1.0" encoding="utf-8"?>
<p:tagLst xmlns:a="http://schemas.openxmlformats.org/drawingml/2006/main" xmlns:r="http://schemas.openxmlformats.org/officeDocument/2006/relationships" xmlns:p="http://schemas.openxmlformats.org/presentationml/2006/main">
  <p:tag name="NUM" val="19"/>
</p:tagLst>
</file>

<file path=ppt/tags/tag877.xml><?xml version="1.0" encoding="utf-8"?>
<p:tagLst xmlns:a="http://schemas.openxmlformats.org/drawingml/2006/main" xmlns:r="http://schemas.openxmlformats.org/officeDocument/2006/relationships" xmlns:p="http://schemas.openxmlformats.org/presentationml/2006/main">
  <p:tag name="NUM" val="20"/>
</p:tagLst>
</file>

<file path=ppt/tags/tag878.xml><?xml version="1.0" encoding="utf-8"?>
<p:tagLst xmlns:a="http://schemas.openxmlformats.org/drawingml/2006/main" xmlns:r="http://schemas.openxmlformats.org/officeDocument/2006/relationships" xmlns:p="http://schemas.openxmlformats.org/presentationml/2006/main">
  <p:tag name="NUM" val="21"/>
</p:tagLst>
</file>

<file path=ppt/tags/tag879.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26"/>
</p:tagLst>
</file>

<file path=ppt/tags/tag880.xml><?xml version="1.0" encoding="utf-8"?>
<p:tagLst xmlns:a="http://schemas.openxmlformats.org/drawingml/2006/main" xmlns:r="http://schemas.openxmlformats.org/officeDocument/2006/relationships" xmlns:p="http://schemas.openxmlformats.org/presentationml/2006/main">
  <p:tag name="NUM" val="1"/>
</p:tagLst>
</file>

<file path=ppt/tags/tag881.xml><?xml version="1.0" encoding="utf-8"?>
<p:tagLst xmlns:a="http://schemas.openxmlformats.org/drawingml/2006/main" xmlns:r="http://schemas.openxmlformats.org/officeDocument/2006/relationships" xmlns:p="http://schemas.openxmlformats.org/presentationml/2006/main">
  <p:tag name="NUM" val="2"/>
</p:tagLst>
</file>

<file path=ppt/tags/tag882.xml><?xml version="1.0" encoding="utf-8"?>
<p:tagLst xmlns:a="http://schemas.openxmlformats.org/drawingml/2006/main" xmlns:r="http://schemas.openxmlformats.org/officeDocument/2006/relationships" xmlns:p="http://schemas.openxmlformats.org/presentationml/2006/main">
  <p:tag name="NUM" val="3"/>
</p:tagLst>
</file>

<file path=ppt/tags/tag883.xml><?xml version="1.0" encoding="utf-8"?>
<p:tagLst xmlns:a="http://schemas.openxmlformats.org/drawingml/2006/main" xmlns:r="http://schemas.openxmlformats.org/officeDocument/2006/relationships" xmlns:p="http://schemas.openxmlformats.org/presentationml/2006/main">
  <p:tag name="NUM" val="4"/>
</p:tagLst>
</file>

<file path=ppt/tags/tag884.xml><?xml version="1.0" encoding="utf-8"?>
<p:tagLst xmlns:a="http://schemas.openxmlformats.org/drawingml/2006/main" xmlns:r="http://schemas.openxmlformats.org/officeDocument/2006/relationships" xmlns:p="http://schemas.openxmlformats.org/presentationml/2006/main">
  <p:tag name="NUM" val="5"/>
</p:tagLst>
</file>

<file path=ppt/tags/tag885.xml><?xml version="1.0" encoding="utf-8"?>
<p:tagLst xmlns:a="http://schemas.openxmlformats.org/drawingml/2006/main" xmlns:r="http://schemas.openxmlformats.org/officeDocument/2006/relationships" xmlns:p="http://schemas.openxmlformats.org/presentationml/2006/main">
  <p:tag name="NUM" val="6"/>
</p:tagLst>
</file>

<file path=ppt/tags/tag886.xml><?xml version="1.0" encoding="utf-8"?>
<p:tagLst xmlns:a="http://schemas.openxmlformats.org/drawingml/2006/main" xmlns:r="http://schemas.openxmlformats.org/officeDocument/2006/relationships" xmlns:p="http://schemas.openxmlformats.org/presentationml/2006/main">
  <p:tag name="NUM" val="7"/>
</p:tagLst>
</file>

<file path=ppt/tags/tag887.xml><?xml version="1.0" encoding="utf-8"?>
<p:tagLst xmlns:a="http://schemas.openxmlformats.org/drawingml/2006/main" xmlns:r="http://schemas.openxmlformats.org/officeDocument/2006/relationships" xmlns:p="http://schemas.openxmlformats.org/presentationml/2006/main">
  <p:tag name="NUM" val="2"/>
</p:tagLst>
</file>

<file path=ppt/tags/tag888.xml><?xml version="1.0" encoding="utf-8"?>
<p:tagLst xmlns:a="http://schemas.openxmlformats.org/drawingml/2006/main" xmlns:r="http://schemas.openxmlformats.org/officeDocument/2006/relationships" xmlns:p="http://schemas.openxmlformats.org/presentationml/2006/main">
  <p:tag name="NUM" val="1"/>
</p:tagLst>
</file>

<file path=ppt/tags/tag889.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27"/>
</p:tagLst>
</file>

<file path=ppt/tags/tag890.xml><?xml version="1.0" encoding="utf-8"?>
<p:tagLst xmlns:a="http://schemas.openxmlformats.org/drawingml/2006/main" xmlns:r="http://schemas.openxmlformats.org/officeDocument/2006/relationships" xmlns:p="http://schemas.openxmlformats.org/presentationml/2006/main">
  <p:tag name="NUM" val="3"/>
</p:tagLst>
</file>

<file path=ppt/tags/tag891.xml><?xml version="1.0" encoding="utf-8"?>
<p:tagLst xmlns:a="http://schemas.openxmlformats.org/drawingml/2006/main" xmlns:r="http://schemas.openxmlformats.org/officeDocument/2006/relationships" xmlns:p="http://schemas.openxmlformats.org/presentationml/2006/main">
  <p:tag name="NUM" val="4"/>
</p:tagLst>
</file>

<file path=ppt/tags/tag892.xml><?xml version="1.0" encoding="utf-8"?>
<p:tagLst xmlns:a="http://schemas.openxmlformats.org/drawingml/2006/main" xmlns:r="http://schemas.openxmlformats.org/officeDocument/2006/relationships" xmlns:p="http://schemas.openxmlformats.org/presentationml/2006/main">
  <p:tag name="NUM" val="5"/>
</p:tagLst>
</file>

<file path=ppt/tags/tag893.xml><?xml version="1.0" encoding="utf-8"?>
<p:tagLst xmlns:a="http://schemas.openxmlformats.org/drawingml/2006/main" xmlns:r="http://schemas.openxmlformats.org/officeDocument/2006/relationships" xmlns:p="http://schemas.openxmlformats.org/presentationml/2006/main">
  <p:tag name="NUM" val="6"/>
</p:tagLst>
</file>

<file path=ppt/tags/tag894.xml><?xml version="1.0" encoding="utf-8"?>
<p:tagLst xmlns:a="http://schemas.openxmlformats.org/drawingml/2006/main" xmlns:r="http://schemas.openxmlformats.org/officeDocument/2006/relationships" xmlns:p="http://schemas.openxmlformats.org/presentationml/2006/main">
  <p:tag name="NUM" val="7"/>
</p:tagLst>
</file>

<file path=ppt/tags/tag895.xml><?xml version="1.0" encoding="utf-8"?>
<p:tagLst xmlns:a="http://schemas.openxmlformats.org/drawingml/2006/main" xmlns:r="http://schemas.openxmlformats.org/officeDocument/2006/relationships" xmlns:p="http://schemas.openxmlformats.org/presentationml/2006/main">
  <p:tag name="NUM" val="8"/>
</p:tagLst>
</file>

<file path=ppt/tags/tag896.xml><?xml version="1.0" encoding="utf-8"?>
<p:tagLst xmlns:a="http://schemas.openxmlformats.org/drawingml/2006/main" xmlns:r="http://schemas.openxmlformats.org/officeDocument/2006/relationships" xmlns:p="http://schemas.openxmlformats.org/presentationml/2006/main">
  <p:tag name="NUM" val="9"/>
</p:tagLst>
</file>

<file path=ppt/tags/tag897.xml><?xml version="1.0" encoding="utf-8"?>
<p:tagLst xmlns:a="http://schemas.openxmlformats.org/drawingml/2006/main" xmlns:r="http://schemas.openxmlformats.org/officeDocument/2006/relationships" xmlns:p="http://schemas.openxmlformats.org/presentationml/2006/main">
  <p:tag name="NUM" val="10"/>
</p:tagLst>
</file>

<file path=ppt/tags/tag898.xml><?xml version="1.0" encoding="utf-8"?>
<p:tagLst xmlns:a="http://schemas.openxmlformats.org/drawingml/2006/main" xmlns:r="http://schemas.openxmlformats.org/officeDocument/2006/relationships" xmlns:p="http://schemas.openxmlformats.org/presentationml/2006/main">
  <p:tag name="NUM" val="11"/>
</p:tagLst>
</file>

<file path=ppt/tags/tag899.xml><?xml version="1.0" encoding="utf-8"?>
<p:tagLst xmlns:a="http://schemas.openxmlformats.org/drawingml/2006/main" xmlns:r="http://schemas.openxmlformats.org/officeDocument/2006/relationships" xmlns:p="http://schemas.openxmlformats.org/presentationml/2006/main">
  <p:tag name="NUM" val="12"/>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28"/>
</p:tagLst>
</file>

<file path=ppt/tags/tag900.xml><?xml version="1.0" encoding="utf-8"?>
<p:tagLst xmlns:a="http://schemas.openxmlformats.org/drawingml/2006/main" xmlns:r="http://schemas.openxmlformats.org/officeDocument/2006/relationships" xmlns:p="http://schemas.openxmlformats.org/presentationml/2006/main">
  <p:tag name="NUM" val="13"/>
</p:tagLst>
</file>

<file path=ppt/tags/tag901.xml><?xml version="1.0" encoding="utf-8"?>
<p:tagLst xmlns:a="http://schemas.openxmlformats.org/drawingml/2006/main" xmlns:r="http://schemas.openxmlformats.org/officeDocument/2006/relationships" xmlns:p="http://schemas.openxmlformats.org/presentationml/2006/main">
  <p:tag name="NUM" val="14"/>
</p:tagLst>
</file>

<file path=ppt/tags/tag902.xml><?xml version="1.0" encoding="utf-8"?>
<p:tagLst xmlns:a="http://schemas.openxmlformats.org/drawingml/2006/main" xmlns:r="http://schemas.openxmlformats.org/officeDocument/2006/relationships" xmlns:p="http://schemas.openxmlformats.org/presentationml/2006/main">
  <p:tag name="NUM" val="2"/>
</p:tagLst>
</file>

<file path=ppt/tags/tag903.xml><?xml version="1.0" encoding="utf-8"?>
<p:tagLst xmlns:a="http://schemas.openxmlformats.org/drawingml/2006/main" xmlns:r="http://schemas.openxmlformats.org/officeDocument/2006/relationships" xmlns:p="http://schemas.openxmlformats.org/presentationml/2006/main">
  <p:tag name="NUM" val="1"/>
</p:tagLst>
</file>

<file path=ppt/tags/tag904.xml><?xml version="1.0" encoding="utf-8"?>
<p:tagLst xmlns:a="http://schemas.openxmlformats.org/drawingml/2006/main" xmlns:r="http://schemas.openxmlformats.org/officeDocument/2006/relationships" xmlns:p="http://schemas.openxmlformats.org/presentationml/2006/main">
  <p:tag name="NUM" val="2"/>
</p:tagLst>
</file>

<file path=ppt/tags/tag905.xml><?xml version="1.0" encoding="utf-8"?>
<p:tagLst xmlns:a="http://schemas.openxmlformats.org/drawingml/2006/main" xmlns:r="http://schemas.openxmlformats.org/officeDocument/2006/relationships" xmlns:p="http://schemas.openxmlformats.org/presentationml/2006/main">
  <p:tag name="NUM" val="3"/>
</p:tagLst>
</file>

<file path=ppt/tags/tag906.xml><?xml version="1.0" encoding="utf-8"?>
<p:tagLst xmlns:a="http://schemas.openxmlformats.org/drawingml/2006/main" xmlns:r="http://schemas.openxmlformats.org/officeDocument/2006/relationships" xmlns:p="http://schemas.openxmlformats.org/presentationml/2006/main">
  <p:tag name="NUM" val="4"/>
</p:tagLst>
</file>

<file path=ppt/tags/tag907.xml><?xml version="1.0" encoding="utf-8"?>
<p:tagLst xmlns:a="http://schemas.openxmlformats.org/drawingml/2006/main" xmlns:r="http://schemas.openxmlformats.org/officeDocument/2006/relationships" xmlns:p="http://schemas.openxmlformats.org/presentationml/2006/main">
  <p:tag name="NUM" val="5"/>
</p:tagLst>
</file>

<file path=ppt/tags/tag908.xml><?xml version="1.0" encoding="utf-8"?>
<p:tagLst xmlns:a="http://schemas.openxmlformats.org/drawingml/2006/main" xmlns:r="http://schemas.openxmlformats.org/officeDocument/2006/relationships" xmlns:p="http://schemas.openxmlformats.org/presentationml/2006/main">
  <p:tag name="NUM" val="6"/>
</p:tagLst>
</file>

<file path=ppt/tags/tag909.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29"/>
</p:tagLst>
</file>

<file path=ppt/tags/tag910.xml><?xml version="1.0" encoding="utf-8"?>
<p:tagLst xmlns:a="http://schemas.openxmlformats.org/drawingml/2006/main" xmlns:r="http://schemas.openxmlformats.org/officeDocument/2006/relationships" xmlns:p="http://schemas.openxmlformats.org/presentationml/2006/main">
  <p:tag name="NUM" val="8"/>
</p:tagLst>
</file>

<file path=ppt/tags/tag911.xml><?xml version="1.0" encoding="utf-8"?>
<p:tagLst xmlns:a="http://schemas.openxmlformats.org/drawingml/2006/main" xmlns:r="http://schemas.openxmlformats.org/officeDocument/2006/relationships" xmlns:p="http://schemas.openxmlformats.org/presentationml/2006/main">
  <p:tag name="NUM" val="9"/>
</p:tagLst>
</file>

<file path=ppt/tags/tag912.xml><?xml version="1.0" encoding="utf-8"?>
<p:tagLst xmlns:a="http://schemas.openxmlformats.org/drawingml/2006/main" xmlns:r="http://schemas.openxmlformats.org/officeDocument/2006/relationships" xmlns:p="http://schemas.openxmlformats.org/presentationml/2006/main">
  <p:tag name="NUM" val="10"/>
</p:tagLst>
</file>

<file path=ppt/tags/tag913.xml><?xml version="1.0" encoding="utf-8"?>
<p:tagLst xmlns:a="http://schemas.openxmlformats.org/drawingml/2006/main" xmlns:r="http://schemas.openxmlformats.org/officeDocument/2006/relationships" xmlns:p="http://schemas.openxmlformats.org/presentationml/2006/main">
  <p:tag name="NUM" val="11"/>
</p:tagLst>
</file>

<file path=ppt/tags/tag914.xml><?xml version="1.0" encoding="utf-8"?>
<p:tagLst xmlns:a="http://schemas.openxmlformats.org/drawingml/2006/main" xmlns:r="http://schemas.openxmlformats.org/officeDocument/2006/relationships" xmlns:p="http://schemas.openxmlformats.org/presentationml/2006/main">
  <p:tag name="NUM" val="12"/>
</p:tagLst>
</file>

<file path=ppt/tags/tag915.xml><?xml version="1.0" encoding="utf-8"?>
<p:tagLst xmlns:a="http://schemas.openxmlformats.org/drawingml/2006/main" xmlns:r="http://schemas.openxmlformats.org/officeDocument/2006/relationships" xmlns:p="http://schemas.openxmlformats.org/presentationml/2006/main">
  <p:tag name="NUM" val="13"/>
</p:tagLst>
</file>

<file path=ppt/tags/tag916.xml><?xml version="1.0" encoding="utf-8"?>
<p:tagLst xmlns:a="http://schemas.openxmlformats.org/drawingml/2006/main" xmlns:r="http://schemas.openxmlformats.org/officeDocument/2006/relationships" xmlns:p="http://schemas.openxmlformats.org/presentationml/2006/main">
  <p:tag name="NUM" val="2"/>
</p:tagLst>
</file>

<file path=ppt/tags/tag917.xml><?xml version="1.0" encoding="utf-8"?>
<p:tagLst xmlns:a="http://schemas.openxmlformats.org/drawingml/2006/main" xmlns:r="http://schemas.openxmlformats.org/officeDocument/2006/relationships" xmlns:p="http://schemas.openxmlformats.org/presentationml/2006/main">
  <p:tag name="NUM" val="9"/>
</p:tagLst>
</file>

<file path=ppt/tags/tag918.xml><?xml version="1.0" encoding="utf-8"?>
<p:tagLst xmlns:a="http://schemas.openxmlformats.org/drawingml/2006/main" xmlns:r="http://schemas.openxmlformats.org/officeDocument/2006/relationships" xmlns:p="http://schemas.openxmlformats.org/presentationml/2006/main">
  <p:tag name="NUM" val="11"/>
</p:tagLst>
</file>

<file path=ppt/tags/tag919.xml><?xml version="1.0" encoding="utf-8"?>
<p:tagLst xmlns:a="http://schemas.openxmlformats.org/drawingml/2006/main" xmlns:r="http://schemas.openxmlformats.org/officeDocument/2006/relationships" xmlns:p="http://schemas.openxmlformats.org/presentationml/2006/main">
  <p:tag name="NUM" val="7"/>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20.xml><?xml version="1.0" encoding="utf-8"?>
<p:tagLst xmlns:a="http://schemas.openxmlformats.org/drawingml/2006/main" xmlns:r="http://schemas.openxmlformats.org/officeDocument/2006/relationships" xmlns:p="http://schemas.openxmlformats.org/presentationml/2006/main">
  <p:tag name="NUM" val="17"/>
</p:tagLst>
</file>

<file path=ppt/tags/tag921.xml><?xml version="1.0" encoding="utf-8"?>
<p:tagLst xmlns:a="http://schemas.openxmlformats.org/drawingml/2006/main" xmlns:r="http://schemas.openxmlformats.org/officeDocument/2006/relationships" xmlns:p="http://schemas.openxmlformats.org/presentationml/2006/main">
  <p:tag name="NUM" val="1"/>
</p:tagLst>
</file>

<file path=ppt/tags/tag922.xml><?xml version="1.0" encoding="utf-8"?>
<p:tagLst xmlns:a="http://schemas.openxmlformats.org/drawingml/2006/main" xmlns:r="http://schemas.openxmlformats.org/officeDocument/2006/relationships" xmlns:p="http://schemas.openxmlformats.org/presentationml/2006/main">
  <p:tag name="NUM" val="2"/>
</p:tagLst>
</file>

<file path=ppt/tags/tag923.xml><?xml version="1.0" encoding="utf-8"?>
<p:tagLst xmlns:a="http://schemas.openxmlformats.org/drawingml/2006/main" xmlns:r="http://schemas.openxmlformats.org/officeDocument/2006/relationships" xmlns:p="http://schemas.openxmlformats.org/presentationml/2006/main">
  <p:tag name="NUM" val="3"/>
</p:tagLst>
</file>

<file path=ppt/tags/tag924.xml><?xml version="1.0" encoding="utf-8"?>
<p:tagLst xmlns:a="http://schemas.openxmlformats.org/drawingml/2006/main" xmlns:r="http://schemas.openxmlformats.org/officeDocument/2006/relationships" xmlns:p="http://schemas.openxmlformats.org/presentationml/2006/main">
  <p:tag name="NUM" val="4"/>
</p:tagLst>
</file>

<file path=ppt/tags/tag925.xml><?xml version="1.0" encoding="utf-8"?>
<p:tagLst xmlns:a="http://schemas.openxmlformats.org/drawingml/2006/main" xmlns:r="http://schemas.openxmlformats.org/officeDocument/2006/relationships" xmlns:p="http://schemas.openxmlformats.org/presentationml/2006/main">
  <p:tag name="NUM" val="5"/>
</p:tagLst>
</file>

<file path=ppt/tags/tag926.xml><?xml version="1.0" encoding="utf-8"?>
<p:tagLst xmlns:a="http://schemas.openxmlformats.org/drawingml/2006/main" xmlns:r="http://schemas.openxmlformats.org/officeDocument/2006/relationships" xmlns:p="http://schemas.openxmlformats.org/presentationml/2006/main">
  <p:tag name="NUM" val="2"/>
</p:tagLst>
</file>

<file path=ppt/tags/tag927.xml><?xml version="1.0" encoding="utf-8"?>
<p:tagLst xmlns:a="http://schemas.openxmlformats.org/drawingml/2006/main" xmlns:r="http://schemas.openxmlformats.org/officeDocument/2006/relationships" xmlns:p="http://schemas.openxmlformats.org/presentationml/2006/main">
  <p:tag name="NUM" val="1"/>
</p:tagLst>
</file>

<file path=ppt/tags/tag928.xml><?xml version="1.0" encoding="utf-8"?>
<p:tagLst xmlns:a="http://schemas.openxmlformats.org/drawingml/2006/main" xmlns:r="http://schemas.openxmlformats.org/officeDocument/2006/relationships" xmlns:p="http://schemas.openxmlformats.org/presentationml/2006/main">
  <p:tag name="NUM" val="2"/>
</p:tagLst>
</file>

<file path=ppt/tags/tag929.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30.xml><?xml version="1.0" encoding="utf-8"?>
<p:tagLst xmlns:a="http://schemas.openxmlformats.org/drawingml/2006/main" xmlns:r="http://schemas.openxmlformats.org/officeDocument/2006/relationships" xmlns:p="http://schemas.openxmlformats.org/presentationml/2006/main">
  <p:tag name="NUM" val="4"/>
</p:tagLst>
</file>

<file path=ppt/tags/tag931.xml><?xml version="1.0" encoding="utf-8"?>
<p:tagLst xmlns:a="http://schemas.openxmlformats.org/drawingml/2006/main" xmlns:r="http://schemas.openxmlformats.org/officeDocument/2006/relationships" xmlns:p="http://schemas.openxmlformats.org/presentationml/2006/main">
  <p:tag name="NUM" val="1"/>
</p:tagLst>
</file>

<file path=ppt/tags/tag932.xml><?xml version="1.0" encoding="utf-8"?>
<p:tagLst xmlns:a="http://schemas.openxmlformats.org/drawingml/2006/main" xmlns:r="http://schemas.openxmlformats.org/officeDocument/2006/relationships" xmlns:p="http://schemas.openxmlformats.org/presentationml/2006/main">
  <p:tag name="NUM" val="2"/>
</p:tagLst>
</file>

<file path=ppt/tags/tag933.xml><?xml version="1.0" encoding="utf-8"?>
<p:tagLst xmlns:a="http://schemas.openxmlformats.org/drawingml/2006/main" xmlns:r="http://schemas.openxmlformats.org/officeDocument/2006/relationships" xmlns:p="http://schemas.openxmlformats.org/presentationml/2006/main">
  <p:tag name="NUM" val="3"/>
</p:tagLst>
</file>

<file path=ppt/tags/tag934.xml><?xml version="1.0" encoding="utf-8"?>
<p:tagLst xmlns:a="http://schemas.openxmlformats.org/drawingml/2006/main" xmlns:r="http://schemas.openxmlformats.org/officeDocument/2006/relationships" xmlns:p="http://schemas.openxmlformats.org/presentationml/2006/main">
  <p:tag name="NUM" val="2"/>
</p:tagLst>
</file>

<file path=ppt/tags/tag935.xml><?xml version="1.0" encoding="utf-8"?>
<p:tagLst xmlns:a="http://schemas.openxmlformats.org/drawingml/2006/main" xmlns:r="http://schemas.openxmlformats.org/officeDocument/2006/relationships" xmlns:p="http://schemas.openxmlformats.org/presentationml/2006/main">
  <p:tag name="NUM" val="1"/>
</p:tagLst>
</file>

<file path=ppt/tags/tag936.xml><?xml version="1.0" encoding="utf-8"?>
<p:tagLst xmlns:a="http://schemas.openxmlformats.org/drawingml/2006/main" xmlns:r="http://schemas.openxmlformats.org/officeDocument/2006/relationships" xmlns:p="http://schemas.openxmlformats.org/presentationml/2006/main">
  <p:tag name="NUM" val="2"/>
</p:tagLst>
</file>

<file path=ppt/tags/tag937.xml><?xml version="1.0" encoding="utf-8"?>
<p:tagLst xmlns:a="http://schemas.openxmlformats.org/drawingml/2006/main" xmlns:r="http://schemas.openxmlformats.org/officeDocument/2006/relationships" xmlns:p="http://schemas.openxmlformats.org/presentationml/2006/main">
  <p:tag name="NUM" val="3"/>
</p:tagLst>
</file>

<file path=ppt/tags/tag938.xml><?xml version="1.0" encoding="utf-8"?>
<p:tagLst xmlns:a="http://schemas.openxmlformats.org/drawingml/2006/main" xmlns:r="http://schemas.openxmlformats.org/officeDocument/2006/relationships" xmlns:p="http://schemas.openxmlformats.org/presentationml/2006/main">
  <p:tag name="NUM" val="4"/>
</p:tagLst>
</file>

<file path=ppt/tags/tag939.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40.xml><?xml version="1.0" encoding="utf-8"?>
<p:tagLst xmlns:a="http://schemas.openxmlformats.org/drawingml/2006/main" xmlns:r="http://schemas.openxmlformats.org/officeDocument/2006/relationships" xmlns:p="http://schemas.openxmlformats.org/presentationml/2006/main">
  <p:tag name="NUM" val="2"/>
</p:tagLst>
</file>

<file path=ppt/tags/tag941.xml><?xml version="1.0" encoding="utf-8"?>
<p:tagLst xmlns:a="http://schemas.openxmlformats.org/drawingml/2006/main" xmlns:r="http://schemas.openxmlformats.org/officeDocument/2006/relationships" xmlns:p="http://schemas.openxmlformats.org/presentationml/2006/main">
  <p:tag name="NUM" val="1"/>
</p:tagLst>
</file>

<file path=ppt/tags/tag942.xml><?xml version="1.0" encoding="utf-8"?>
<p:tagLst xmlns:a="http://schemas.openxmlformats.org/drawingml/2006/main" xmlns:r="http://schemas.openxmlformats.org/officeDocument/2006/relationships" xmlns:p="http://schemas.openxmlformats.org/presentationml/2006/main">
  <p:tag name="NUM" val="2"/>
</p:tagLst>
</file>

<file path=ppt/tags/tag943.xml><?xml version="1.0" encoding="utf-8"?>
<p:tagLst xmlns:a="http://schemas.openxmlformats.org/drawingml/2006/main" xmlns:r="http://schemas.openxmlformats.org/officeDocument/2006/relationships" xmlns:p="http://schemas.openxmlformats.org/presentationml/2006/main">
  <p:tag name="NUM" val="3"/>
</p:tagLst>
</file>

<file path=ppt/tags/tag944.xml><?xml version="1.0" encoding="utf-8"?>
<p:tagLst xmlns:a="http://schemas.openxmlformats.org/drawingml/2006/main" xmlns:r="http://schemas.openxmlformats.org/officeDocument/2006/relationships" xmlns:p="http://schemas.openxmlformats.org/presentationml/2006/main">
  <p:tag name="NUM" val="2"/>
</p:tagLst>
</file>

<file path=ppt/tags/tag945.xml><?xml version="1.0" encoding="utf-8"?>
<p:tagLst xmlns:a="http://schemas.openxmlformats.org/drawingml/2006/main" xmlns:r="http://schemas.openxmlformats.org/officeDocument/2006/relationships" xmlns:p="http://schemas.openxmlformats.org/presentationml/2006/main">
  <p:tag name="NUM" val="1"/>
</p:tagLst>
</file>

<file path=ppt/tags/tag946.xml><?xml version="1.0" encoding="utf-8"?>
<p:tagLst xmlns:a="http://schemas.openxmlformats.org/drawingml/2006/main" xmlns:r="http://schemas.openxmlformats.org/officeDocument/2006/relationships" xmlns:p="http://schemas.openxmlformats.org/presentationml/2006/main">
  <p:tag name="NUM" val="2"/>
</p:tagLst>
</file>

<file path=ppt/tags/tag947.xml><?xml version="1.0" encoding="utf-8"?>
<p:tagLst xmlns:a="http://schemas.openxmlformats.org/drawingml/2006/main" xmlns:r="http://schemas.openxmlformats.org/officeDocument/2006/relationships" xmlns:p="http://schemas.openxmlformats.org/presentationml/2006/main">
  <p:tag name="NUM" val="3"/>
</p:tagLst>
</file>

<file path=ppt/tags/tag948.xml><?xml version="1.0" encoding="utf-8"?>
<p:tagLst xmlns:a="http://schemas.openxmlformats.org/drawingml/2006/main" xmlns:r="http://schemas.openxmlformats.org/officeDocument/2006/relationships" xmlns:p="http://schemas.openxmlformats.org/presentationml/2006/main">
  <p:tag name="NUM" val="2"/>
</p:tagLst>
</file>

<file path=ppt/tags/tag949.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50.xml><?xml version="1.0" encoding="utf-8"?>
<p:tagLst xmlns:a="http://schemas.openxmlformats.org/drawingml/2006/main" xmlns:r="http://schemas.openxmlformats.org/officeDocument/2006/relationships" xmlns:p="http://schemas.openxmlformats.org/presentationml/2006/main">
  <p:tag name="NUM" val="2"/>
</p:tagLst>
</file>

<file path=ppt/tags/tag951.xml><?xml version="1.0" encoding="utf-8"?>
<p:tagLst xmlns:a="http://schemas.openxmlformats.org/drawingml/2006/main" xmlns:r="http://schemas.openxmlformats.org/officeDocument/2006/relationships" xmlns:p="http://schemas.openxmlformats.org/presentationml/2006/main">
  <p:tag name="NUM" val="3"/>
</p:tagLst>
</file>

<file path=ppt/tags/tag952.xml><?xml version="1.0" encoding="utf-8"?>
<p:tagLst xmlns:a="http://schemas.openxmlformats.org/drawingml/2006/main" xmlns:r="http://schemas.openxmlformats.org/officeDocument/2006/relationships" xmlns:p="http://schemas.openxmlformats.org/presentationml/2006/main">
  <p:tag name="NUM" val="2"/>
</p:tagLst>
</file>

<file path=ppt/tags/tag953.xml><?xml version="1.0" encoding="utf-8"?>
<p:tagLst xmlns:a="http://schemas.openxmlformats.org/drawingml/2006/main" xmlns:r="http://schemas.openxmlformats.org/officeDocument/2006/relationships" xmlns:p="http://schemas.openxmlformats.org/presentationml/2006/main">
  <p:tag name="NUM" val="1"/>
</p:tagLst>
</file>

<file path=ppt/tags/tag954.xml><?xml version="1.0" encoding="utf-8"?>
<p:tagLst xmlns:a="http://schemas.openxmlformats.org/drawingml/2006/main" xmlns:r="http://schemas.openxmlformats.org/officeDocument/2006/relationships" xmlns:p="http://schemas.openxmlformats.org/presentationml/2006/main">
  <p:tag name="NUM" val="2"/>
</p:tagLst>
</file>

<file path=ppt/tags/tag955.xml><?xml version="1.0" encoding="utf-8"?>
<p:tagLst xmlns:a="http://schemas.openxmlformats.org/drawingml/2006/main" xmlns:r="http://schemas.openxmlformats.org/officeDocument/2006/relationships" xmlns:p="http://schemas.openxmlformats.org/presentationml/2006/main">
  <p:tag name="NUM" val="3"/>
</p:tagLst>
</file>

<file path=ppt/tags/tag956.xml><?xml version="1.0" encoding="utf-8"?>
<p:tagLst xmlns:a="http://schemas.openxmlformats.org/drawingml/2006/main" xmlns:r="http://schemas.openxmlformats.org/officeDocument/2006/relationships" xmlns:p="http://schemas.openxmlformats.org/presentationml/2006/main">
  <p:tag name="NUM" val="4"/>
</p:tagLst>
</file>

<file path=ppt/tags/tag957.xml><?xml version="1.0" encoding="utf-8"?>
<p:tagLst xmlns:a="http://schemas.openxmlformats.org/drawingml/2006/main" xmlns:r="http://schemas.openxmlformats.org/officeDocument/2006/relationships" xmlns:p="http://schemas.openxmlformats.org/presentationml/2006/main">
  <p:tag name="NUM" val="5"/>
</p:tagLst>
</file>

<file path=ppt/tags/tag958.xml><?xml version="1.0" encoding="utf-8"?>
<p:tagLst xmlns:a="http://schemas.openxmlformats.org/drawingml/2006/main" xmlns:r="http://schemas.openxmlformats.org/officeDocument/2006/relationships" xmlns:p="http://schemas.openxmlformats.org/presentationml/2006/main">
  <p:tag name="NUM" val="6"/>
</p:tagLst>
</file>

<file path=ppt/tags/tag959.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60.xml><?xml version="1.0" encoding="utf-8"?>
<p:tagLst xmlns:a="http://schemas.openxmlformats.org/drawingml/2006/main" xmlns:r="http://schemas.openxmlformats.org/officeDocument/2006/relationships" xmlns:p="http://schemas.openxmlformats.org/presentationml/2006/main">
  <p:tag name="NUM" val="1"/>
</p:tagLst>
</file>

<file path=ppt/tags/tag961.xml><?xml version="1.0" encoding="utf-8"?>
<p:tagLst xmlns:a="http://schemas.openxmlformats.org/drawingml/2006/main" xmlns:r="http://schemas.openxmlformats.org/officeDocument/2006/relationships" xmlns:p="http://schemas.openxmlformats.org/presentationml/2006/main">
  <p:tag name="NUM" val="2"/>
</p:tagLst>
</file>

<file path=ppt/tags/tag962.xml><?xml version="1.0" encoding="utf-8"?>
<p:tagLst xmlns:a="http://schemas.openxmlformats.org/drawingml/2006/main" xmlns:r="http://schemas.openxmlformats.org/officeDocument/2006/relationships" xmlns:p="http://schemas.openxmlformats.org/presentationml/2006/main">
  <p:tag name="NUM" val="3"/>
</p:tagLst>
</file>

<file path=ppt/tags/tag963.xml><?xml version="1.0" encoding="utf-8"?>
<p:tagLst xmlns:a="http://schemas.openxmlformats.org/drawingml/2006/main" xmlns:r="http://schemas.openxmlformats.org/officeDocument/2006/relationships" xmlns:p="http://schemas.openxmlformats.org/presentationml/2006/main">
  <p:tag name="NUM" val="4"/>
</p:tagLst>
</file>

<file path=ppt/tags/tag964.xml><?xml version="1.0" encoding="utf-8"?>
<p:tagLst xmlns:a="http://schemas.openxmlformats.org/drawingml/2006/main" xmlns:r="http://schemas.openxmlformats.org/officeDocument/2006/relationships" xmlns:p="http://schemas.openxmlformats.org/presentationml/2006/main">
  <p:tag name="NUM" val="5"/>
</p:tagLst>
</file>

<file path=ppt/tags/tag965.xml><?xml version="1.0" encoding="utf-8"?>
<p:tagLst xmlns:a="http://schemas.openxmlformats.org/drawingml/2006/main" xmlns:r="http://schemas.openxmlformats.org/officeDocument/2006/relationships" xmlns:p="http://schemas.openxmlformats.org/presentationml/2006/main">
  <p:tag name="NUM" val="6"/>
</p:tagLst>
</file>

<file path=ppt/tags/tag966.xml><?xml version="1.0" encoding="utf-8"?>
<p:tagLst xmlns:a="http://schemas.openxmlformats.org/drawingml/2006/main" xmlns:r="http://schemas.openxmlformats.org/officeDocument/2006/relationships" xmlns:p="http://schemas.openxmlformats.org/presentationml/2006/main">
  <p:tag name="NUM" val="7"/>
</p:tagLst>
</file>

<file path=ppt/tags/tag967.xml><?xml version="1.0" encoding="utf-8"?>
<p:tagLst xmlns:a="http://schemas.openxmlformats.org/drawingml/2006/main" xmlns:r="http://schemas.openxmlformats.org/officeDocument/2006/relationships" xmlns:p="http://schemas.openxmlformats.org/presentationml/2006/main">
  <p:tag name="NUM" val="2"/>
</p:tagLst>
</file>

<file path=ppt/tags/tag968.xml><?xml version="1.0" encoding="utf-8"?>
<p:tagLst xmlns:a="http://schemas.openxmlformats.org/drawingml/2006/main" xmlns:r="http://schemas.openxmlformats.org/officeDocument/2006/relationships" xmlns:p="http://schemas.openxmlformats.org/presentationml/2006/main">
  <p:tag name="NUM" val="1"/>
</p:tagLst>
</file>

<file path=ppt/tags/tag969.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70.xml><?xml version="1.0" encoding="utf-8"?>
<p:tagLst xmlns:a="http://schemas.openxmlformats.org/drawingml/2006/main" xmlns:r="http://schemas.openxmlformats.org/officeDocument/2006/relationships" xmlns:p="http://schemas.openxmlformats.org/presentationml/2006/main">
  <p:tag name="NUM" val="3"/>
</p:tagLst>
</file>

<file path=ppt/tags/tag971.xml><?xml version="1.0" encoding="utf-8"?>
<p:tagLst xmlns:a="http://schemas.openxmlformats.org/drawingml/2006/main" xmlns:r="http://schemas.openxmlformats.org/officeDocument/2006/relationships" xmlns:p="http://schemas.openxmlformats.org/presentationml/2006/main">
  <p:tag name="NUM" val="4"/>
</p:tagLst>
</file>

<file path=ppt/tags/tag972.xml><?xml version="1.0" encoding="utf-8"?>
<p:tagLst xmlns:a="http://schemas.openxmlformats.org/drawingml/2006/main" xmlns:r="http://schemas.openxmlformats.org/officeDocument/2006/relationships" xmlns:p="http://schemas.openxmlformats.org/presentationml/2006/main">
  <p:tag name="NUM" val="5"/>
</p:tagLst>
</file>

<file path=ppt/tags/tag973.xml><?xml version="1.0" encoding="utf-8"?>
<p:tagLst xmlns:a="http://schemas.openxmlformats.org/drawingml/2006/main" xmlns:r="http://schemas.openxmlformats.org/officeDocument/2006/relationships" xmlns:p="http://schemas.openxmlformats.org/presentationml/2006/main">
  <p:tag name="NUM" val="6"/>
</p:tagLst>
</file>

<file path=ppt/tags/tag974.xml><?xml version="1.0" encoding="utf-8"?>
<p:tagLst xmlns:a="http://schemas.openxmlformats.org/drawingml/2006/main" xmlns:r="http://schemas.openxmlformats.org/officeDocument/2006/relationships" xmlns:p="http://schemas.openxmlformats.org/presentationml/2006/main">
  <p:tag name="NUM" val="7"/>
</p:tagLst>
</file>

<file path=ppt/tags/tag975.xml><?xml version="1.0" encoding="utf-8"?>
<p:tagLst xmlns:a="http://schemas.openxmlformats.org/drawingml/2006/main" xmlns:r="http://schemas.openxmlformats.org/officeDocument/2006/relationships" xmlns:p="http://schemas.openxmlformats.org/presentationml/2006/main">
  <p:tag name="NUM" val="8"/>
</p:tagLst>
</file>

<file path=ppt/tags/tag976.xml><?xml version="1.0" encoding="utf-8"?>
<p:tagLst xmlns:a="http://schemas.openxmlformats.org/drawingml/2006/main" xmlns:r="http://schemas.openxmlformats.org/officeDocument/2006/relationships" xmlns:p="http://schemas.openxmlformats.org/presentationml/2006/main">
  <p:tag name="NUM" val="9"/>
</p:tagLst>
</file>

<file path=ppt/tags/tag977.xml><?xml version="1.0" encoding="utf-8"?>
<p:tagLst xmlns:a="http://schemas.openxmlformats.org/drawingml/2006/main" xmlns:r="http://schemas.openxmlformats.org/officeDocument/2006/relationships" xmlns:p="http://schemas.openxmlformats.org/presentationml/2006/main">
  <p:tag name="NUM" val="10"/>
</p:tagLst>
</file>

<file path=ppt/tags/tag978.xml><?xml version="1.0" encoding="utf-8"?>
<p:tagLst xmlns:a="http://schemas.openxmlformats.org/drawingml/2006/main" xmlns:r="http://schemas.openxmlformats.org/officeDocument/2006/relationships" xmlns:p="http://schemas.openxmlformats.org/presentationml/2006/main">
  <p:tag name="NUM" val="2"/>
</p:tagLst>
</file>

<file path=ppt/tags/tag979.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80.xml><?xml version="1.0" encoding="utf-8"?>
<p:tagLst xmlns:a="http://schemas.openxmlformats.org/drawingml/2006/main" xmlns:r="http://schemas.openxmlformats.org/officeDocument/2006/relationships" xmlns:p="http://schemas.openxmlformats.org/presentationml/2006/main">
  <p:tag name="NUM" val="2"/>
</p:tagLst>
</file>

<file path=ppt/tags/tag981.xml><?xml version="1.0" encoding="utf-8"?>
<p:tagLst xmlns:a="http://schemas.openxmlformats.org/drawingml/2006/main" xmlns:r="http://schemas.openxmlformats.org/officeDocument/2006/relationships" xmlns:p="http://schemas.openxmlformats.org/presentationml/2006/main">
  <p:tag name="NUM" val="3"/>
</p:tagLst>
</file>

<file path=ppt/tags/tag982.xml><?xml version="1.0" encoding="utf-8"?>
<p:tagLst xmlns:a="http://schemas.openxmlformats.org/drawingml/2006/main" xmlns:r="http://schemas.openxmlformats.org/officeDocument/2006/relationships" xmlns:p="http://schemas.openxmlformats.org/presentationml/2006/main">
  <p:tag name="NUM" val="2"/>
</p:tagLst>
</file>

<file path=ppt/tags/tag983.xml><?xml version="1.0" encoding="utf-8"?>
<p:tagLst xmlns:a="http://schemas.openxmlformats.org/drawingml/2006/main" xmlns:r="http://schemas.openxmlformats.org/officeDocument/2006/relationships" xmlns:p="http://schemas.openxmlformats.org/presentationml/2006/main">
  <p:tag name="NUM" val="1"/>
</p:tagLst>
</file>

<file path=ppt/tags/tag984.xml><?xml version="1.0" encoding="utf-8"?>
<p:tagLst xmlns:a="http://schemas.openxmlformats.org/drawingml/2006/main" xmlns:r="http://schemas.openxmlformats.org/officeDocument/2006/relationships" xmlns:p="http://schemas.openxmlformats.org/presentationml/2006/main">
  <p:tag name="NUM" val="2"/>
</p:tagLst>
</file>

<file path=ppt/tags/tag985.xml><?xml version="1.0" encoding="utf-8"?>
<p:tagLst xmlns:a="http://schemas.openxmlformats.org/drawingml/2006/main" xmlns:r="http://schemas.openxmlformats.org/officeDocument/2006/relationships" xmlns:p="http://schemas.openxmlformats.org/presentationml/2006/main">
  <p:tag name="NUM" val="3"/>
</p:tagLst>
</file>

<file path=ppt/tags/tag986.xml><?xml version="1.0" encoding="utf-8"?>
<p:tagLst xmlns:a="http://schemas.openxmlformats.org/drawingml/2006/main" xmlns:r="http://schemas.openxmlformats.org/officeDocument/2006/relationships" xmlns:p="http://schemas.openxmlformats.org/presentationml/2006/main">
  <p:tag name="NUM" val="2"/>
</p:tagLst>
</file>

<file path=ppt/tags/tag987.xml><?xml version="1.0" encoding="utf-8"?>
<p:tagLst xmlns:a="http://schemas.openxmlformats.org/drawingml/2006/main" xmlns:r="http://schemas.openxmlformats.org/officeDocument/2006/relationships" xmlns:p="http://schemas.openxmlformats.org/presentationml/2006/main">
  <p:tag name="NUM" val="1"/>
</p:tagLst>
</file>

<file path=ppt/tags/tag988.xml><?xml version="1.0" encoding="utf-8"?>
<p:tagLst xmlns:a="http://schemas.openxmlformats.org/drawingml/2006/main" xmlns:r="http://schemas.openxmlformats.org/officeDocument/2006/relationships" xmlns:p="http://schemas.openxmlformats.org/presentationml/2006/main">
  <p:tag name="NUM" val="2"/>
</p:tagLst>
</file>

<file path=ppt/tags/tag989.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ags/tag990.xml><?xml version="1.0" encoding="utf-8"?>
<p:tagLst xmlns:a="http://schemas.openxmlformats.org/drawingml/2006/main" xmlns:r="http://schemas.openxmlformats.org/officeDocument/2006/relationships" xmlns:p="http://schemas.openxmlformats.org/presentationml/2006/main">
  <p:tag name="NUM" val="4"/>
</p:tagLst>
</file>

<file path=ppt/tags/tag991.xml><?xml version="1.0" encoding="utf-8"?>
<p:tagLst xmlns:a="http://schemas.openxmlformats.org/drawingml/2006/main" xmlns:r="http://schemas.openxmlformats.org/officeDocument/2006/relationships" xmlns:p="http://schemas.openxmlformats.org/presentationml/2006/main">
  <p:tag name="NUM" val="2"/>
</p:tagLst>
</file>

<file path=ppt/tags/tag992.xml><?xml version="1.0" encoding="utf-8"?>
<p:tagLst xmlns:a="http://schemas.openxmlformats.org/drawingml/2006/main" xmlns:r="http://schemas.openxmlformats.org/officeDocument/2006/relationships" xmlns:p="http://schemas.openxmlformats.org/presentationml/2006/main">
  <p:tag name="NUM" val="1"/>
</p:tagLst>
</file>

<file path=ppt/tags/tag993.xml><?xml version="1.0" encoding="utf-8"?>
<p:tagLst xmlns:a="http://schemas.openxmlformats.org/drawingml/2006/main" xmlns:r="http://schemas.openxmlformats.org/officeDocument/2006/relationships" xmlns:p="http://schemas.openxmlformats.org/presentationml/2006/main">
  <p:tag name="NUM" val="2"/>
</p:tagLst>
</file>

<file path=ppt/tags/tag994.xml><?xml version="1.0" encoding="utf-8"?>
<p:tagLst xmlns:a="http://schemas.openxmlformats.org/drawingml/2006/main" xmlns:r="http://schemas.openxmlformats.org/officeDocument/2006/relationships" xmlns:p="http://schemas.openxmlformats.org/presentationml/2006/main">
  <p:tag name="NUM" val="3"/>
</p:tagLst>
</file>

<file path=ppt/tags/tag995.xml><?xml version="1.0" encoding="utf-8"?>
<p:tagLst xmlns:a="http://schemas.openxmlformats.org/drawingml/2006/main" xmlns:r="http://schemas.openxmlformats.org/officeDocument/2006/relationships" xmlns:p="http://schemas.openxmlformats.org/presentationml/2006/main">
  <p:tag name="NUM" val="4"/>
</p:tagLst>
</file>

<file path=ppt/tags/tag996.xml><?xml version="1.0" encoding="utf-8"?>
<p:tagLst xmlns:a="http://schemas.openxmlformats.org/drawingml/2006/main" xmlns:r="http://schemas.openxmlformats.org/officeDocument/2006/relationships" xmlns:p="http://schemas.openxmlformats.org/presentationml/2006/main">
  <p:tag name="NUM" val="5"/>
</p:tagLst>
</file>

<file path=ppt/tags/tag997.xml><?xml version="1.0" encoding="utf-8"?>
<p:tagLst xmlns:a="http://schemas.openxmlformats.org/drawingml/2006/main" xmlns:r="http://schemas.openxmlformats.org/officeDocument/2006/relationships" xmlns:p="http://schemas.openxmlformats.org/presentationml/2006/main">
  <p:tag name="NUM" val="6"/>
</p:tagLst>
</file>

<file path=ppt/tags/tag998.xml><?xml version="1.0" encoding="utf-8"?>
<p:tagLst xmlns:a="http://schemas.openxmlformats.org/drawingml/2006/main" xmlns:r="http://schemas.openxmlformats.org/officeDocument/2006/relationships" xmlns:p="http://schemas.openxmlformats.org/presentationml/2006/main">
  <p:tag name="NUM" val="7"/>
</p:tagLst>
</file>

<file path=ppt/tags/tag999.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1_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D4B6BEF861734690D79B542D8FC557" ma:contentTypeVersion="14" ma:contentTypeDescription="Crée un document." ma:contentTypeScope="" ma:versionID="42ebde9326778d62f7097e7bb5c68d0f">
  <xsd:schema xmlns:xsd="http://www.w3.org/2001/XMLSchema" xmlns:xs="http://www.w3.org/2001/XMLSchema" xmlns:p="http://schemas.microsoft.com/office/2006/metadata/properties" xmlns:ns3="6d517237-d0f1-445d-91c7-afe5ef925a27" xmlns:ns4="eac4becc-cc43-48e6-bc4b-76312312a247" targetNamespace="http://schemas.microsoft.com/office/2006/metadata/properties" ma:root="true" ma:fieldsID="8fa85bde1b4700e60ab0a8f7cc800036" ns3:_="" ns4:_="">
    <xsd:import namespace="6d517237-d0f1-445d-91c7-afe5ef925a27"/>
    <xsd:import namespace="eac4becc-cc43-48e6-bc4b-76312312a24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517237-d0f1-445d-91c7-afe5ef925a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c4becc-cc43-48e6-bc4b-76312312a247"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SharingHintHash" ma:index="19"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ED2B68-E85E-43FE-A0DF-B2E04617BA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517237-d0f1-445d-91c7-afe5ef925a27"/>
    <ds:schemaRef ds:uri="eac4becc-cc43-48e6-bc4b-76312312a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48A17A-FB85-432A-AF2B-9F57DDA816D9}">
  <ds:schemaRefs>
    <ds:schemaRef ds:uri="http://schemas.microsoft.com/sharepoint/v3/contenttype/forms"/>
  </ds:schemaRefs>
</ds:datastoreItem>
</file>

<file path=customXml/itemProps3.xml><?xml version="1.0" encoding="utf-8"?>
<ds:datastoreItem xmlns:ds="http://schemas.openxmlformats.org/officeDocument/2006/customXml" ds:itemID="{1A0B6E5C-B65E-4181-940E-22E0E2114E7C}">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6d517237-d0f1-445d-91c7-afe5ef925a27"/>
    <ds:schemaRef ds:uri="eac4becc-cc43-48e6-bc4b-76312312a24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alu-compétence</Template>
  <TotalTime>5052</TotalTime>
  <Words>11945</Words>
  <Application>Microsoft Office PowerPoint</Application>
  <PresentationFormat>Grand écran</PresentationFormat>
  <Paragraphs>1632</Paragraphs>
  <Slides>113</Slides>
  <Notes>11</Notes>
  <HiddenSlides>0</HiddenSlides>
  <MMClips>1</MMClips>
  <ScaleCrop>false</ScaleCrop>
  <HeadingPairs>
    <vt:vector size="8" baseType="variant">
      <vt:variant>
        <vt:lpstr>Polices utilisées</vt:lpstr>
      </vt:variant>
      <vt:variant>
        <vt:i4>7</vt:i4>
      </vt:variant>
      <vt:variant>
        <vt:lpstr>Thème</vt:lpstr>
      </vt:variant>
      <vt:variant>
        <vt:i4>2</vt:i4>
      </vt:variant>
      <vt:variant>
        <vt:lpstr>Serveurs OLE incorporés</vt:lpstr>
      </vt:variant>
      <vt:variant>
        <vt:i4>1</vt:i4>
      </vt:variant>
      <vt:variant>
        <vt:lpstr>Titres des diapositives</vt:lpstr>
      </vt:variant>
      <vt:variant>
        <vt:i4>113</vt:i4>
      </vt:variant>
    </vt:vector>
  </HeadingPairs>
  <TitlesOfParts>
    <vt:vector size="123" baseType="lpstr">
      <vt:lpstr>Arial</vt:lpstr>
      <vt:lpstr>Calibri</vt:lpstr>
      <vt:lpstr>Calibri Light</vt:lpstr>
      <vt:lpstr>Times New Roman</vt:lpstr>
      <vt:lpstr>Univers Condensed</vt:lpstr>
      <vt:lpstr>Univers Condensed Light</vt:lpstr>
      <vt:lpstr>Wingdings</vt:lpstr>
      <vt:lpstr>Thème Office</vt:lpstr>
      <vt:lpstr>1_Thème Office</vt:lpstr>
      <vt:lpstr>Image Photo Editor</vt:lpstr>
      <vt:lpstr>Métallurgie des alliages d’aluminium</vt:lpstr>
      <vt:lpstr>Note</vt:lpstr>
      <vt:lpstr>Plan</vt:lpstr>
      <vt:lpstr>Métallurgie physique de l’aluminium</vt:lpstr>
      <vt:lpstr>Avantages de l’utilisation de l’aluminium</vt:lpstr>
      <vt:lpstr>Concept de base, la liaison métallique</vt:lpstr>
      <vt:lpstr>Liaison métallique </vt:lpstr>
      <vt:lpstr>Cristallisation et formation de grains</vt:lpstr>
      <vt:lpstr>Cristallisation, structure cubique à face centrée</vt:lpstr>
      <vt:lpstr>En résumé </vt:lpstr>
      <vt:lpstr>Déformation des métaux (explication théorique)</vt:lpstr>
      <vt:lpstr>Plans atomiques denses dans la structure à face centrée</vt:lpstr>
      <vt:lpstr>Effet des alliages sur la déformation</vt:lpstr>
      <vt:lpstr>Solubilité des éléments (solution solide)</vt:lpstr>
      <vt:lpstr>Solubilité des éléments (solution solide)</vt:lpstr>
      <vt:lpstr>Solubilité des éléments apparition de secondes phases</vt:lpstr>
      <vt:lpstr>Apparition de secondes phases</vt:lpstr>
      <vt:lpstr>Déformation des métaux     (explication réelle)</vt:lpstr>
      <vt:lpstr>Déformation des métaux (explication réelle)</vt:lpstr>
      <vt:lpstr>Écrouissage, travail à froid</vt:lpstr>
      <vt:lpstr>Écrouissage et recuit</vt:lpstr>
      <vt:lpstr>Effet de l’écrouissage sur le grain</vt:lpstr>
      <vt:lpstr>Écrouissage et recuit</vt:lpstr>
      <vt:lpstr>Principaux alliages ouvrés ne pouvant pas durcir par traitement thermique</vt:lpstr>
      <vt:lpstr>Les alliages corroyés (ouvrés) d’aluminium</vt:lpstr>
      <vt:lpstr>Désignation des alliages corroyés (ouvrés)</vt:lpstr>
      <vt:lpstr>Nomenclature selon Aluminium Association</vt:lpstr>
      <vt:lpstr>Alliages sans durcissement structural</vt:lpstr>
      <vt:lpstr>Aluminium série 1000 (Sans durcissement structural)</vt:lpstr>
      <vt:lpstr>Aluminium série 3000 (Sans durcissement structural)</vt:lpstr>
      <vt:lpstr>Aluminium série 5000 (Sans durcissement structural)</vt:lpstr>
      <vt:lpstr>Aluminium série 5000 (Sans durcissement structural)</vt:lpstr>
      <vt:lpstr>Alliages sans durcissement structural</vt:lpstr>
      <vt:lpstr>Effet de l’écrouissage sur les propriétés mécaniques</vt:lpstr>
      <vt:lpstr>Effet de l’écrouissage sur les propriétés mécaniques</vt:lpstr>
      <vt:lpstr>Nomenclature des états métallurgiques de l’aluminium écroui</vt:lpstr>
      <vt:lpstr>Désignation des états métallurgiques des états écrouis suite…</vt:lpstr>
      <vt:lpstr>Effet du recuit sur les propriétés mécaniques Ex. : 1100 H18</vt:lpstr>
      <vt:lpstr>Recristallisation, notion d’écrouissage critique</vt:lpstr>
      <vt:lpstr>Notion d’écrouissage critique</vt:lpstr>
      <vt:lpstr>Alliages pouvant durcir par traitement thermique de durcissement structural </vt:lpstr>
      <vt:lpstr>Principe du durcissement structural</vt:lpstr>
      <vt:lpstr>Étapes du traitement de durcissement structural</vt:lpstr>
      <vt:lpstr>Effet du traitement thermique sur le réseau cristallin</vt:lpstr>
      <vt:lpstr>Effet du traitement thermique sur les propriétés mécaniques</vt:lpstr>
      <vt:lpstr>Désignation des états traités thermiquement</vt:lpstr>
      <vt:lpstr>Désignation des états traités thermiquement</vt:lpstr>
      <vt:lpstr>Alliages à durcissement structural par précipitation série 2000</vt:lpstr>
      <vt:lpstr>Aluminium série 2000 (à durcissement structural)</vt:lpstr>
      <vt:lpstr>Aluminium série 6000 (à durcissement structural)</vt:lpstr>
      <vt:lpstr>Usages ingénieux d’extrusions</vt:lpstr>
      <vt:lpstr>Aluminium série 6000 (à durcissement structural)</vt:lpstr>
      <vt:lpstr>Le marché des profilés est dominé par 4 alliages</vt:lpstr>
      <vt:lpstr>Aluminium série 7000 (à durcissement structural)</vt:lpstr>
      <vt:lpstr>Aluminium série 8000</vt:lpstr>
      <vt:lpstr>Aluminium série 4000 (À durcissement structural)</vt:lpstr>
      <vt:lpstr>Procédés de mise en forme mécanique</vt:lpstr>
      <vt:lpstr>Au Québec, la fabrication commerciale est dominée par ces alliages</vt:lpstr>
      <vt:lpstr>Laminage</vt:lpstr>
      <vt:lpstr>Le filage</vt:lpstr>
      <vt:lpstr>Profilés, caractéristiques de bases</vt:lpstr>
      <vt:lpstr>Anodisation vs profilés</vt:lpstr>
      <vt:lpstr>Avantages du filage</vt:lpstr>
      <vt:lpstr>Tréfilage</vt:lpstr>
      <vt:lpstr>Pliage par cintrage</vt:lpstr>
      <vt:lpstr>Pliage de feuilles</vt:lpstr>
      <vt:lpstr>Pliage de feuilles</vt:lpstr>
      <vt:lpstr>Rayons de pliage des feuilles 5052 selon Drummond McCall </vt:lpstr>
      <vt:lpstr>Forgeage</vt:lpstr>
      <vt:lpstr>Emboutissage</vt:lpstr>
      <vt:lpstr>Déformation par hydroformage</vt:lpstr>
      <vt:lpstr>Repousssage (metal spinning)</vt:lpstr>
      <vt:lpstr>Alliages et procédés de fonderie</vt:lpstr>
      <vt:lpstr>Aluminium de fonderie</vt:lpstr>
      <vt:lpstr>Effet du silicium</vt:lpstr>
      <vt:lpstr>Désignation des alliages de fonderie</vt:lpstr>
      <vt:lpstr>Moulage avec moules uniques (sable)</vt:lpstr>
      <vt:lpstr>Moulage avec moules métalliques</vt:lpstr>
      <vt:lpstr>Alliages de fonderie, l’incontournable 356, A356</vt:lpstr>
      <vt:lpstr>Alliages de fonderie de la série 300</vt:lpstr>
      <vt:lpstr>Alliages pour le moulage sous pression secteur automobile</vt:lpstr>
      <vt:lpstr>Soudage (bases)</vt:lpstr>
      <vt:lpstr>Particularité du soudage d’aluminium.</vt:lpstr>
      <vt:lpstr>Procédés les plus courants</vt:lpstr>
      <vt:lpstr>GMAW</vt:lpstr>
      <vt:lpstr>GTAW</vt:lpstr>
      <vt:lpstr>Sources de courant</vt:lpstr>
      <vt:lpstr>Effet du soudage sur les états métallurgiques de la ZAT</vt:lpstr>
      <vt:lpstr>Baisse des propriétés mécaniques en soudage</vt:lpstr>
      <vt:lpstr>Préparation avant soudage</vt:lpstr>
      <vt:lpstr>Soudage friction malaxage</vt:lpstr>
      <vt:lpstr>Autres procédés de soudage moins courants dans les PME</vt:lpstr>
      <vt:lpstr>Traitements de surface</vt:lpstr>
      <vt:lpstr>L’anodisation</vt:lpstr>
      <vt:lpstr>Résultat souhaité</vt:lpstr>
      <vt:lpstr>Les étapes du procédé d’anodisation à l’acide sulfurique</vt:lpstr>
      <vt:lpstr>L’anodisation</vt:lpstr>
      <vt:lpstr>Deux phénomènes s’affrontent pendant l’anodisation</vt:lpstr>
      <vt:lpstr>Les deux phénomènes sont nécessaires</vt:lpstr>
      <vt:lpstr>Couleur et colmatage</vt:lpstr>
      <vt:lpstr>Plusieurs procédés d’anodisation existent</vt:lpstr>
      <vt:lpstr>Dénomination des types d’anodisation Norme MIL A 8625</vt:lpstr>
      <vt:lpstr>Les types d’anodisation</vt:lpstr>
      <vt:lpstr>Les types d’anodisation</vt:lpstr>
      <vt:lpstr>Les types d’anodisation</vt:lpstr>
      <vt:lpstr>Alliages et anodisation</vt:lpstr>
      <vt:lpstr>Conversion chimique</vt:lpstr>
      <vt:lpstr>Peinture et préparation</vt:lpstr>
      <vt:lpstr>Peinture - méthodes d’application</vt:lpstr>
      <vt:lpstr>Choix de la peinture</vt:lpstr>
      <vt:lpstr>Peinture et préparation</vt:lpstr>
      <vt:lpstr>Autres traitements de surface disponibles pour l’aluminium</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165</cp:revision>
  <dcterms:created xsi:type="dcterms:W3CDTF">2021-07-15T17:10:38Z</dcterms:created>
  <dcterms:modified xsi:type="dcterms:W3CDTF">2024-08-12T19:47:38Z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0x010100B7D4B6BEF861734690D79B542D8FC557</vt:lpwstr>
  </property>
</Properties>
</file>