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0" autoAdjust="0"/>
    <p:restoredTop sz="94721"/>
  </p:normalViewPr>
  <p:slideViewPr>
    <p:cSldViewPr snapToGrid="0" snapToObjects="1">
      <p:cViewPr varScale="1">
        <p:scale>
          <a:sx n="82" d="100"/>
          <a:sy n="82" d="100"/>
        </p:scale>
        <p:origin x="533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AD79F-04A4-5346-A3ED-EDBE6BC3531C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71B6E-AC55-304E-9344-CF3AAC291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61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D3ACCC0-C65D-0742-839D-C09B5E30D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6A23252-335E-2148-A85B-02145ED005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156" y="3890354"/>
            <a:ext cx="4242932" cy="1569015"/>
          </a:xfrm>
        </p:spPr>
        <p:txBody>
          <a:bodyPr lIns="0" tIns="0" rIns="0" bIns="0" anchor="t">
            <a:normAutofit/>
          </a:bodyPr>
          <a:lstStyle>
            <a:lvl1pPr algn="l">
              <a:defRPr sz="4000" b="0" i="0">
                <a:solidFill>
                  <a:schemeClr val="tx1"/>
                </a:solidFill>
                <a:latin typeface="Univers Condensed" panose="020B0506020202050204" pitchFamily="34" charset="0"/>
              </a:defRPr>
            </a:lvl1pPr>
          </a:lstStyle>
          <a:p>
            <a:r>
              <a:rPr lang="fr-CA" dirty="0"/>
              <a:t>MODIFIER LE </a:t>
            </a:r>
            <a:br>
              <a:rPr lang="fr-CA" dirty="0"/>
            </a:br>
            <a:r>
              <a:rPr lang="fr-CA" dirty="0"/>
              <a:t>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1338D4-CFE8-6F45-B125-02208C4F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1194" y="782267"/>
            <a:ext cx="2743200" cy="365125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</a:lstStyle>
          <a:p>
            <a:fld id="{ACBD074D-61BE-074E-9335-1C77C0C132C7}" type="datetime1">
              <a:rPr lang="fr-CA" smtClean="0"/>
              <a:t>2024-12-18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C58334-7BFE-5B40-870C-D6AE554051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25" y="1794897"/>
            <a:ext cx="1882818" cy="156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8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53BC-F036-164F-A0D0-4008868F48FD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3450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37026B1-C37F-C646-8B85-5D0E78FA7CF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17712" y="1681163"/>
            <a:ext cx="4855921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C3F537B-88F2-794F-87AB-E5E1B8C615F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2868" y="1696667"/>
            <a:ext cx="0" cy="402575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B79B7EA8-5CD5-6C44-9203-014E37721A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2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7"/>
            <a:ext cx="9821449" cy="1177121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1AC519-0FF4-2C47-A1DF-3B437A8E7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1333-E0EF-B64C-AF13-5A2F4B023AB8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02F56093-0B37-7A44-B520-FC71B0BCB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32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CE5DBB-7011-E340-B4D3-3C1206A4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9DB32F-F724-924E-A326-04C2000A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FFBC-1320-E84E-B9DF-8D6CBD8D6C83}" type="datetime1">
              <a:rPr lang="fr-CA" smtClean="0"/>
              <a:t>2024-12-18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2554ED-4516-1A4E-9663-9F9E9615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7262" y="6356350"/>
            <a:ext cx="1567543" cy="365125"/>
          </a:xfrm>
        </p:spPr>
        <p:txBody>
          <a:bodyPr lIns="0" tIns="0" rIns="0"/>
          <a:lstStyle>
            <a:lvl1pPr algn="r">
              <a:defRPr sz="1000"/>
            </a:lvl1pPr>
          </a:lstStyle>
          <a:p>
            <a:r>
              <a:rPr lang="fr-FR"/>
              <a:t>ALU-COMPÉTENCES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C4AA1B-0BC1-4F41-9A04-9BEEF67A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4805" y="6356350"/>
            <a:ext cx="450929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D367A1-3852-CC40-BE66-9532F17E7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6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E1E9DF-01F9-7F45-87F6-D5DCCCAF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B964-E42C-5942-9DE8-C00BFEF0AE2F}" type="datetime1">
              <a:rPr lang="fr-CA" smtClean="0"/>
              <a:t>2024-12-18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58F0DA-0180-8F40-B25C-D6ED59B7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97702D-1024-C544-AABC-F7808C31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2217F6-A8CB-D749-9C66-CBD361A89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4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7601C-DE0B-3643-A648-4AADECB5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358"/>
            <a:ext cx="3932237" cy="12713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55EED1-ED74-9547-B415-544D159C0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2400"/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6C9FB3-B36B-DD4F-987F-C0086E3E4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CDC0FE-A4DC-C24C-9854-0D10A928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7AD3-391B-3444-BA0C-1AD8621F0A15}" type="datetime1">
              <a:rPr lang="fr-CA" smtClean="0"/>
              <a:t>2024-12-18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AE2BC-4E58-244A-A799-A94358A0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7D588B-8009-584E-9D14-116A674D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58373AF-3EBA-5F41-B9C9-5E5812245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0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7A6D958-F017-2141-A0EE-C9E024D5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6172200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F3F121-A669-DB46-921E-0CF6D095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3783-8153-2B4F-A5C4-88E8A06AEFC3}" type="datetime1">
              <a:rPr lang="fr-CA" smtClean="0"/>
              <a:t>2024-12-18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2216F8-5E6E-C548-8138-7BB69D0B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C60801-8D6B-204F-B3D3-638F9D2B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196B9EC-2EA2-6241-AF9A-3CB6BBAF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358"/>
            <a:ext cx="3932237" cy="12713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84AA4F01-856B-524B-8D0B-A853319D0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597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75FAE54-81EA-9E4D-8C1E-6E6765193B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485A26-4BE3-8441-881B-C02E683DD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68350"/>
            <a:ext cx="10515600" cy="2852737"/>
          </a:xfrm>
        </p:spPr>
        <p:txBody>
          <a:bodyPr lIns="0" tIns="0" rIns="0" bIns="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F41D0B-055D-4940-8136-FE30BAE99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972" y="4013656"/>
            <a:ext cx="3677520" cy="1500187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A6F854-950F-914D-A65C-8F734EDC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94FE-8F74-7242-A8C0-61D5A29D0275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AC405D-C2B5-0843-B015-9BEE3591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A09529-E96A-2349-B0C3-987B447E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2F025AC-A4F6-124F-BA13-23E7E7A541C6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95FB047-EA4C-514E-ABA8-CEFA81336B31}"/>
              </a:ext>
            </a:extLst>
          </p:cNvPr>
          <p:cNvCxnSpPr>
            <a:cxnSpLocks/>
          </p:cNvCxnSpPr>
          <p:nvPr userDrawn="1"/>
        </p:nvCxnSpPr>
        <p:spPr>
          <a:xfrm flipV="1">
            <a:off x="831850" y="3988931"/>
            <a:ext cx="0" cy="162272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54AC500B-E805-5C40-95C1-E07C8CB219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2465" y="591872"/>
            <a:ext cx="76260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3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5A5AAA-C609-1546-8328-0703B99F45B8}" type="datetime1">
              <a:rPr lang="fr-CA" smtClean="0"/>
              <a:t>2024-12-18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ALU-COMPÉTENCES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B63C5F-247B-BE4F-ACBC-7BDD67617F3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398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B7DDE8-278E-414C-9C6E-0CA4CE2D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03705E-0664-DA4B-9831-5F02A9C011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465" y="591872"/>
            <a:ext cx="76260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C98A73-89A8-2246-A126-1A5B409E4147}" type="datetime1">
              <a:rPr lang="fr-CA" smtClean="0"/>
              <a:t>2024-12-18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ALU-COMPÉTENCES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B63C5F-247B-BE4F-ACBC-7BDD67617F3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398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B7DDE8-278E-414C-9C6E-0CA4CE2D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229217-D99A-1940-B66E-5A118C350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465" y="591872"/>
            <a:ext cx="76260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506C-8DE1-B040-80F3-39B2ECD04121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7C1CAC-9D76-C045-B8F8-D9E69BBE3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398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B7DDE8-278E-414C-9C6E-0CA4CE2D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93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9C95A7-9F95-FF49-ACC2-40EA608B2247}"/>
              </a:ext>
            </a:extLst>
          </p:cNvPr>
          <p:cNvSpPr/>
          <p:nvPr userDrawn="1"/>
        </p:nvSpPr>
        <p:spPr>
          <a:xfrm>
            <a:off x="838200" y="1478071"/>
            <a:ext cx="4973877" cy="4244349"/>
          </a:xfrm>
          <a:prstGeom prst="rect">
            <a:avLst/>
          </a:prstGeom>
          <a:solidFill>
            <a:schemeClr val="accent1">
              <a:alpha val="147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5D4DE-328B-364C-8A15-DA6F1CACE7D8}"/>
              </a:ext>
            </a:extLst>
          </p:cNvPr>
          <p:cNvSpPr/>
          <p:nvPr userDrawn="1"/>
        </p:nvSpPr>
        <p:spPr>
          <a:xfrm>
            <a:off x="6399756" y="1478071"/>
            <a:ext cx="4973877" cy="4244349"/>
          </a:xfrm>
          <a:prstGeom prst="rect">
            <a:avLst/>
          </a:prstGeom>
          <a:solidFill>
            <a:schemeClr val="accent1">
              <a:alpha val="147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DD94-9E6A-2849-AEB4-60E093208044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7C1CAC-9D76-C045-B8F8-D9E69BBE3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37026B1-C37F-C646-8B85-5D0E78FA7CF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371048" y="2204581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B65B035-F7A0-844F-A8C3-CB03CAC38D6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63847" y="3116306"/>
            <a:ext cx="4471791" cy="2263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F7D0C47-EDF4-9644-9523-C3EC43CEEC36}"/>
              </a:ext>
            </a:extLst>
          </p:cNvPr>
          <p:cNvSpPr/>
          <p:nvPr userDrawn="1"/>
        </p:nvSpPr>
        <p:spPr>
          <a:xfrm rot="10800000">
            <a:off x="8505173" y="1277655"/>
            <a:ext cx="857281" cy="7390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0A165D2-E52A-0A4C-8534-176F6C4983F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822017" y="2204581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594B824-439A-F145-86CF-54294110EDC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56361" y="3116306"/>
            <a:ext cx="4517721" cy="2263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731E492-30B7-2942-969B-44A8F8F29DE2}"/>
              </a:ext>
            </a:extLst>
          </p:cNvPr>
          <p:cNvSpPr/>
          <p:nvPr userDrawn="1"/>
        </p:nvSpPr>
        <p:spPr>
          <a:xfrm rot="10800000">
            <a:off x="2956142" y="1277655"/>
            <a:ext cx="857281" cy="7390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87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9C95A7-9F95-FF49-ACC2-40EA608B2247}"/>
              </a:ext>
            </a:extLst>
          </p:cNvPr>
          <p:cNvSpPr/>
          <p:nvPr userDrawn="1"/>
        </p:nvSpPr>
        <p:spPr>
          <a:xfrm>
            <a:off x="838200" y="1478071"/>
            <a:ext cx="4973877" cy="4244349"/>
          </a:xfrm>
          <a:prstGeom prst="rect">
            <a:avLst/>
          </a:prstGeom>
          <a:solidFill>
            <a:schemeClr val="accent1">
              <a:alpha val="147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5D4DE-328B-364C-8A15-DA6F1CACE7D8}"/>
              </a:ext>
            </a:extLst>
          </p:cNvPr>
          <p:cNvSpPr/>
          <p:nvPr userDrawn="1"/>
        </p:nvSpPr>
        <p:spPr>
          <a:xfrm>
            <a:off x="6399756" y="1478071"/>
            <a:ext cx="4973877" cy="4244349"/>
          </a:xfrm>
          <a:prstGeom prst="rect">
            <a:avLst/>
          </a:prstGeom>
          <a:solidFill>
            <a:schemeClr val="accent1">
              <a:alpha val="147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 algn="l"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386E-FA55-0B49-A829-C4D6F87107C3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7C1CAC-9D76-C045-B8F8-D9E69BBE3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37026B1-C37F-C646-8B85-5D0E78FA7CF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371048" y="2204581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B65B035-F7A0-844F-A8C3-CB03CAC38D6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63847" y="3116306"/>
            <a:ext cx="4471791" cy="2263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F7D0C47-EDF4-9644-9523-C3EC43CEEC36}"/>
              </a:ext>
            </a:extLst>
          </p:cNvPr>
          <p:cNvSpPr/>
          <p:nvPr userDrawn="1"/>
        </p:nvSpPr>
        <p:spPr>
          <a:xfrm rot="10800000">
            <a:off x="8611643" y="1380024"/>
            <a:ext cx="576197" cy="49672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_|_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0A165D2-E52A-0A4C-8534-176F6C4983F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822017" y="2204581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594B824-439A-F145-86CF-54294110EDC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56361" y="3116306"/>
            <a:ext cx="4517721" cy="2263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731E492-30B7-2942-969B-44A8F8F29DE2}"/>
              </a:ext>
            </a:extLst>
          </p:cNvPr>
          <p:cNvSpPr/>
          <p:nvPr userDrawn="1"/>
        </p:nvSpPr>
        <p:spPr>
          <a:xfrm rot="10800000">
            <a:off x="2956141" y="1322290"/>
            <a:ext cx="576197" cy="49672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3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F288-C2B6-AD48-96B8-2B0B6A1B990A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37026B1-C37F-C646-8B85-5D0E78FA7CF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528149" y="1681163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C3F537B-88F2-794F-87AB-E5E1B8C615F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2868" y="1696667"/>
            <a:ext cx="0" cy="402575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F81FB56-C8DF-4149-9D62-10C91BC192B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9788" y="2645668"/>
            <a:ext cx="4834502" cy="30767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B65B035-F7A0-844F-A8C3-CB03CAC38D6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517712" y="2645667"/>
            <a:ext cx="4855921" cy="307675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31FC9D24-432A-A74E-A0A5-091D76613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841333" y="1681163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4413C52-968B-8649-96C9-33D579485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2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DDF9-A9CF-C14B-81A8-3614B598F79C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398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B7DDE8-278E-414C-9C6E-0CA4CE2D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65EDFE5-2417-4B43-8977-E21C6A2B4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3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25DB3E-96BA-F649-9361-4CBAFE5D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567"/>
            <a:ext cx="9896605" cy="117712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36AE04-C6AA-2D40-9AF7-5A85C0688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0172DD-8208-ED41-876D-CC58E0CAE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Univers Condensed Light" panose="020B0306020202040204" pitchFamily="34" charset="0"/>
              </a:defRPr>
            </a:lvl1pPr>
          </a:lstStyle>
          <a:p>
            <a:fld id="{E41D533B-F757-4341-9F49-F79E143FE4D6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71A4D-0AD9-064F-B043-346263532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FR"/>
              <a:t>ALU-COMPÉTENCES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BABB3F-F220-D849-928A-D836963E0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575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fld id="{82B63C5F-247B-BE4F-ACBC-7BDD67617F3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3CB125F-1831-744A-AC8D-D030A10E2F3F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7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7" r:id="rId3"/>
    <p:sldLayoutId id="2147483666" r:id="rId4"/>
    <p:sldLayoutId id="2147483663" r:id="rId5"/>
    <p:sldLayoutId id="2147483664" r:id="rId6"/>
    <p:sldLayoutId id="2147483670" r:id="rId7"/>
    <p:sldLayoutId id="2147483665" r:id="rId8"/>
    <p:sldLayoutId id="2147483661" r:id="rId9"/>
    <p:sldLayoutId id="2147483662" r:id="rId10"/>
    <p:sldLayoutId id="2147483650" r:id="rId11"/>
    <p:sldLayoutId id="2147483654" r:id="rId12"/>
    <p:sldLayoutId id="2147483655" r:id="rId13"/>
    <p:sldLayoutId id="2147483656" r:id="rId14"/>
    <p:sldLayoutId id="214748365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Univers Condensed Light" panose="020B0306020202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Univers Condensed Light" panose="020B0306020202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Univers Condensed Light" panose="020B0306020202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Univers Condensed Light" panose="020B0306020202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Condensed Light" panose="020B0306020202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Condensed Light" panose="020B0306020202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400" b="1" i="1" u="sng" dirty="0"/>
              <a:t>https://youtu.be/2M0MXSvlG24</a:t>
            </a:r>
            <a:br>
              <a:rPr lang="fr-CA" sz="5400" b="1" i="1" u="sng" dirty="0"/>
            </a:br>
            <a:endParaRPr lang="fr-CA" sz="54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VIDÉO</a:t>
            </a:r>
            <a:endParaRPr lang="fr-CA" b="1" dirty="0"/>
          </a:p>
          <a:p>
            <a:r>
              <a:rPr lang="fr-CA" dirty="0"/>
              <a:t>Webinaire Fatigue des alliages d’aluminium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4263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lu-Compétence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DBA"/>
      </a:accent1>
      <a:accent2>
        <a:srgbClr val="ED7D31"/>
      </a:accent2>
      <a:accent3>
        <a:srgbClr val="00ACB9"/>
      </a:accent3>
      <a:accent4>
        <a:srgbClr val="EC7C30"/>
      </a:accent4>
      <a:accent5>
        <a:srgbClr val="00ACB9"/>
      </a:accent5>
      <a:accent6>
        <a:srgbClr val="EC7C30"/>
      </a:accent6>
      <a:hlink>
        <a:srgbClr val="445369"/>
      </a:hlink>
      <a:folHlink>
        <a:srgbClr val="445369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u-compétence" id="{127CFA1E-9E73-4041-8D17-93AEEC1179A6}" vid="{8C161699-2FC3-8646-A63F-1FDAC9E20D1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alu-compétence</Template>
  <TotalTime>60</TotalTime>
  <Words>16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Univers Condensed</vt:lpstr>
      <vt:lpstr>Univers Condensed Light</vt:lpstr>
      <vt:lpstr>Thème Office</vt:lpstr>
      <vt:lpstr>https://youtu.be/2M0MXSvlG24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Martel</dc:creator>
  <cp:lastModifiedBy>Marie Morin-Drolet</cp:lastModifiedBy>
  <cp:revision>9</cp:revision>
  <dcterms:created xsi:type="dcterms:W3CDTF">2021-07-15T17:10:38Z</dcterms:created>
  <dcterms:modified xsi:type="dcterms:W3CDTF">2024-12-18T15:58:49Z</dcterms:modified>
</cp:coreProperties>
</file>